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2" r:id="rId1"/>
  </p:sldMasterIdLst>
  <p:sldIdLst>
    <p:sldId id="256" r:id="rId2"/>
    <p:sldId id="257" r:id="rId3"/>
    <p:sldId id="264" r:id="rId4"/>
    <p:sldId id="262" r:id="rId5"/>
    <p:sldId id="281" r:id="rId6"/>
    <p:sldId id="282" r:id="rId7"/>
    <p:sldId id="285" r:id="rId8"/>
    <p:sldId id="289" r:id="rId9"/>
    <p:sldId id="290" r:id="rId10"/>
    <p:sldId id="291" r:id="rId11"/>
    <p:sldId id="258" r:id="rId12"/>
    <p:sldId id="259" r:id="rId13"/>
    <p:sldId id="267" r:id="rId14"/>
    <p:sldId id="261" r:id="rId15"/>
    <p:sldId id="288" r:id="rId16"/>
    <p:sldId id="287" r:id="rId17"/>
    <p:sldId id="270" r:id="rId18"/>
    <p:sldId id="271" r:id="rId19"/>
    <p:sldId id="283" r:id="rId20"/>
    <p:sldId id="274" r:id="rId21"/>
    <p:sldId id="279" r:id="rId22"/>
    <p:sldId id="280" r:id="rId23"/>
    <p:sldId id="275" r:id="rId24"/>
    <p:sldId id="292" r:id="rId25"/>
    <p:sldId id="277"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B81386-B8B9-47AF-ADB2-B3ABB546A078}" v="137" dt="2023-12-11T03:58:18.055"/>
    <p1510:client id="{77D6CBCC-C404-4F90-A035-43C616876F5D}" v="933" dt="2023-12-11T17:42:29.308"/>
    <p1510:client id="{882924B2-3511-A574-4916-BCFE998A2CBE}" v="7" dt="2023-12-11T18:44:45.641"/>
    <p1510:client id="{BDBAAF46-04EC-492D-84C4-E85B1904A6E1}" v="129" dt="2023-12-11T01:45:23.899"/>
    <p1510:client id="{D427B90A-DD18-5608-AEAE-71DFADD7C543}" v="286" dt="2023-12-10T21:09:17.815"/>
    <p1510:client id="{E02F51CA-5F7E-4F30-8073-A96E2E4EF707}" v="504" dt="2023-12-11T17:38:16.497"/>
    <p1510:client id="{EEF57020-0D71-9982-C13B-D7356630DBE6}" v="200" dt="2023-12-11T18:50:11.2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ruvakili, Saileela" userId="S::suruv1@unh.newhaven.edu::82138f60-16c7-4589-b4f9-dc6c7c0feaf8" providerId="AD" clId="Web-{D427B90A-DD18-5608-AEAE-71DFADD7C543}"/>
    <pc:docChg chg="addSld delSld modSld">
      <pc:chgData name="Uruvakili, Saileela" userId="S::suruv1@unh.newhaven.edu::82138f60-16c7-4589-b4f9-dc6c7c0feaf8" providerId="AD" clId="Web-{D427B90A-DD18-5608-AEAE-71DFADD7C543}" dt="2023-12-10T21:09:17.815" v="289"/>
      <pc:docMkLst>
        <pc:docMk/>
      </pc:docMkLst>
      <pc:sldChg chg="modSp">
        <pc:chgData name="Uruvakili, Saileela" userId="S::suruv1@unh.newhaven.edu::82138f60-16c7-4589-b4f9-dc6c7c0feaf8" providerId="AD" clId="Web-{D427B90A-DD18-5608-AEAE-71DFADD7C543}" dt="2023-12-10T20:15:30.268" v="288" actId="20577"/>
        <pc:sldMkLst>
          <pc:docMk/>
          <pc:sldMk cId="953846451" sldId="256"/>
        </pc:sldMkLst>
        <pc:spChg chg="mod">
          <ac:chgData name="Uruvakili, Saileela" userId="S::suruv1@unh.newhaven.edu::82138f60-16c7-4589-b4f9-dc6c7c0feaf8" providerId="AD" clId="Web-{D427B90A-DD18-5608-AEAE-71DFADD7C543}" dt="2023-12-10T20:15:30.268" v="288" actId="20577"/>
          <ac:spMkLst>
            <pc:docMk/>
            <pc:sldMk cId="953846451" sldId="256"/>
            <ac:spMk id="3" creationId="{E22086E7-7F7D-C83B-2758-F09641057771}"/>
          </ac:spMkLst>
        </pc:spChg>
      </pc:sldChg>
      <pc:sldChg chg="modSp">
        <pc:chgData name="Uruvakili, Saileela" userId="S::suruv1@unh.newhaven.edu::82138f60-16c7-4589-b4f9-dc6c7c0feaf8" providerId="AD" clId="Web-{D427B90A-DD18-5608-AEAE-71DFADD7C543}" dt="2023-12-10T17:32:44.847" v="273" actId="20577"/>
        <pc:sldMkLst>
          <pc:docMk/>
          <pc:sldMk cId="2494402437" sldId="257"/>
        </pc:sldMkLst>
        <pc:spChg chg="mod">
          <ac:chgData name="Uruvakili, Saileela" userId="S::suruv1@unh.newhaven.edu::82138f60-16c7-4589-b4f9-dc6c7c0feaf8" providerId="AD" clId="Web-{D427B90A-DD18-5608-AEAE-71DFADD7C543}" dt="2023-12-10T17:32:44.847" v="273" actId="20577"/>
          <ac:spMkLst>
            <pc:docMk/>
            <pc:sldMk cId="2494402437" sldId="257"/>
            <ac:spMk id="83" creationId="{58098E21-9030-2350-68C4-DF57A89C3518}"/>
          </ac:spMkLst>
        </pc:spChg>
      </pc:sldChg>
      <pc:sldChg chg="modSp">
        <pc:chgData name="Uruvakili, Saileela" userId="S::suruv1@unh.newhaven.edu::82138f60-16c7-4589-b4f9-dc6c7c0feaf8" providerId="AD" clId="Web-{D427B90A-DD18-5608-AEAE-71DFADD7C543}" dt="2023-12-10T20:07:29.067" v="284" actId="20577"/>
        <pc:sldMkLst>
          <pc:docMk/>
          <pc:sldMk cId="1821885346" sldId="262"/>
        </pc:sldMkLst>
        <pc:spChg chg="mod">
          <ac:chgData name="Uruvakili, Saileela" userId="S::suruv1@unh.newhaven.edu::82138f60-16c7-4589-b4f9-dc6c7c0feaf8" providerId="AD" clId="Web-{D427B90A-DD18-5608-AEAE-71DFADD7C543}" dt="2023-12-10T20:07:29.067" v="284" actId="20577"/>
          <ac:spMkLst>
            <pc:docMk/>
            <pc:sldMk cId="1821885346" sldId="262"/>
            <ac:spMk id="6" creationId="{DD4E04A2-CA93-022C-0BAE-77CAA69CB469}"/>
          </ac:spMkLst>
        </pc:spChg>
      </pc:sldChg>
      <pc:sldChg chg="modSp del">
        <pc:chgData name="Uruvakili, Saileela" userId="S::suruv1@unh.newhaven.edu::82138f60-16c7-4589-b4f9-dc6c7c0feaf8" providerId="AD" clId="Web-{D427B90A-DD18-5608-AEAE-71DFADD7C543}" dt="2023-12-10T21:09:17.815" v="289"/>
        <pc:sldMkLst>
          <pc:docMk/>
          <pc:sldMk cId="2926206160" sldId="265"/>
        </pc:sldMkLst>
        <pc:spChg chg="mod">
          <ac:chgData name="Uruvakili, Saileela" userId="S::suruv1@unh.newhaven.edu::82138f60-16c7-4589-b4f9-dc6c7c0feaf8" providerId="AD" clId="Web-{D427B90A-DD18-5608-AEAE-71DFADD7C543}" dt="2023-12-10T20:07:06.520" v="282" actId="20577"/>
          <ac:spMkLst>
            <pc:docMk/>
            <pc:sldMk cId="2926206160" sldId="265"/>
            <ac:spMk id="2" creationId="{E31EE9BC-402F-9047-1F3F-9AFC882FEB04}"/>
          </ac:spMkLst>
        </pc:spChg>
      </pc:sldChg>
      <pc:sldChg chg="del">
        <pc:chgData name="Uruvakili, Saileela" userId="S::suruv1@unh.newhaven.edu::82138f60-16c7-4589-b4f9-dc6c7c0feaf8" providerId="AD" clId="Web-{D427B90A-DD18-5608-AEAE-71DFADD7C543}" dt="2023-12-10T14:50:45.814" v="1"/>
        <pc:sldMkLst>
          <pc:docMk/>
          <pc:sldMk cId="498512927" sldId="269"/>
        </pc:sldMkLst>
      </pc:sldChg>
      <pc:sldChg chg="addSp delSp modSp del mod setBg">
        <pc:chgData name="Uruvakili, Saileela" userId="S::suruv1@unh.newhaven.edu::82138f60-16c7-4589-b4f9-dc6c7c0feaf8" providerId="AD" clId="Web-{D427B90A-DD18-5608-AEAE-71DFADD7C543}" dt="2023-12-10T16:26:21.324" v="203"/>
        <pc:sldMkLst>
          <pc:docMk/>
          <pc:sldMk cId="2652789918" sldId="278"/>
        </pc:sldMkLst>
        <pc:spChg chg="add">
          <ac:chgData name="Uruvakili, Saileela" userId="S::suruv1@unh.newhaven.edu::82138f60-16c7-4589-b4f9-dc6c7c0feaf8" providerId="AD" clId="Web-{D427B90A-DD18-5608-AEAE-71DFADD7C543}" dt="2023-12-10T16:25:52.245" v="202"/>
          <ac:spMkLst>
            <pc:docMk/>
            <pc:sldMk cId="2652789918" sldId="278"/>
            <ac:spMk id="2" creationId="{7EED142F-59A0-EA6C-832E-8CE1117E3A2F}"/>
          </ac:spMkLst>
        </pc:spChg>
        <pc:spChg chg="del mod replId">
          <ac:chgData name="Uruvakili, Saileela" userId="S::suruv1@unh.newhaven.edu::82138f60-16c7-4589-b4f9-dc6c7c0feaf8" providerId="AD" clId="Web-{D427B90A-DD18-5608-AEAE-71DFADD7C543}" dt="2023-12-10T16:25:52.245" v="202"/>
          <ac:spMkLst>
            <pc:docMk/>
            <pc:sldMk cId="2652789918" sldId="278"/>
            <ac:spMk id="5" creationId="{8F0549C1-E27F-85B1-119B-48D49EDE072D}"/>
          </ac:spMkLst>
        </pc:spChg>
        <pc:spChg chg="add">
          <ac:chgData name="Uruvakili, Saileela" userId="S::suruv1@unh.newhaven.edu::82138f60-16c7-4589-b4f9-dc6c7c0feaf8" providerId="AD" clId="Web-{D427B90A-DD18-5608-AEAE-71DFADD7C543}" dt="2023-12-10T16:25:52.245" v="202"/>
          <ac:spMkLst>
            <pc:docMk/>
            <pc:sldMk cId="2652789918" sldId="278"/>
            <ac:spMk id="8" creationId="{C1DD1A8A-57D5-4A81-AD04-532B043C5611}"/>
          </ac:spMkLst>
        </pc:spChg>
        <pc:spChg chg="add">
          <ac:chgData name="Uruvakili, Saileela" userId="S::suruv1@unh.newhaven.edu::82138f60-16c7-4589-b4f9-dc6c7c0feaf8" providerId="AD" clId="Web-{D427B90A-DD18-5608-AEAE-71DFADD7C543}" dt="2023-12-10T16:25:52.245" v="202"/>
          <ac:spMkLst>
            <pc:docMk/>
            <pc:sldMk cId="2652789918" sldId="278"/>
            <ac:spMk id="10" creationId="{007891EC-4501-44ED-A8C8-B11B6DB767AB}"/>
          </ac:spMkLst>
        </pc:spChg>
        <pc:picChg chg="add">
          <ac:chgData name="Uruvakili, Saileela" userId="S::suruv1@unh.newhaven.edu::82138f60-16c7-4589-b4f9-dc6c7c0feaf8" providerId="AD" clId="Web-{D427B90A-DD18-5608-AEAE-71DFADD7C543}" dt="2023-12-10T16:25:52.245" v="202"/>
          <ac:picMkLst>
            <pc:docMk/>
            <pc:sldMk cId="2652789918" sldId="278"/>
            <ac:picMk id="4" creationId="{376E553A-C41B-3774-17EB-6EA06D37910C}"/>
          </ac:picMkLst>
        </pc:picChg>
      </pc:sldChg>
      <pc:sldChg chg="add del replId">
        <pc:chgData name="Uruvakili, Saileela" userId="S::suruv1@unh.newhaven.edu::82138f60-16c7-4589-b4f9-dc6c7c0feaf8" providerId="AD" clId="Web-{D427B90A-DD18-5608-AEAE-71DFADD7C543}" dt="2023-12-10T14:50:49.126" v="2"/>
        <pc:sldMkLst>
          <pc:docMk/>
          <pc:sldMk cId="3326826908" sldId="281"/>
        </pc:sldMkLst>
      </pc:sldChg>
      <pc:sldChg chg="addSp delSp modSp new mod setBg">
        <pc:chgData name="Uruvakili, Saileela" userId="S::suruv1@unh.newhaven.edu::82138f60-16c7-4589-b4f9-dc6c7c0feaf8" providerId="AD" clId="Web-{D427B90A-DD18-5608-AEAE-71DFADD7C543}" dt="2023-12-10T14:52:04.269" v="26" actId="20577"/>
        <pc:sldMkLst>
          <pc:docMk/>
          <pc:sldMk cId="3786785210" sldId="281"/>
        </pc:sldMkLst>
        <pc:spChg chg="add">
          <ac:chgData name="Uruvakili, Saileela" userId="S::suruv1@unh.newhaven.edu::82138f60-16c7-4589-b4f9-dc6c7c0feaf8" providerId="AD" clId="Web-{D427B90A-DD18-5608-AEAE-71DFADD7C543}" dt="2023-12-10T14:51:15.971" v="11"/>
          <ac:spMkLst>
            <pc:docMk/>
            <pc:sldMk cId="3786785210" sldId="281"/>
            <ac:spMk id="2" creationId="{8CD8F832-978C-CEE0-789A-3CCF7D8160EF}"/>
          </ac:spMkLst>
        </pc:spChg>
        <pc:spChg chg="add mod">
          <ac:chgData name="Uruvakili, Saileela" userId="S::suruv1@unh.newhaven.edu::82138f60-16c7-4589-b4f9-dc6c7c0feaf8" providerId="AD" clId="Web-{D427B90A-DD18-5608-AEAE-71DFADD7C543}" dt="2023-12-10T14:52:04.269" v="26" actId="20577"/>
          <ac:spMkLst>
            <pc:docMk/>
            <pc:sldMk cId="3786785210" sldId="281"/>
            <ac:spMk id="3" creationId="{6FEF03AA-68E0-AC13-648B-04716BEFE3A6}"/>
          </ac:spMkLst>
        </pc:spChg>
        <pc:spChg chg="del mod replId">
          <ac:chgData name="Uruvakili, Saileela" userId="S::suruv1@unh.newhaven.edu::82138f60-16c7-4589-b4f9-dc6c7c0feaf8" providerId="AD" clId="Web-{D427B90A-DD18-5608-AEAE-71DFADD7C543}" dt="2023-12-10T14:51:15.971" v="11"/>
          <ac:spMkLst>
            <pc:docMk/>
            <pc:sldMk cId="3786785210" sldId="281"/>
            <ac:spMk id="5" creationId="{5F79E421-BECD-C0BF-0DEC-93CC67E96A71}"/>
          </ac:spMkLst>
        </pc:spChg>
        <pc:spChg chg="del mod replId">
          <ac:chgData name="Uruvakili, Saileela" userId="S::suruv1@unh.newhaven.edu::82138f60-16c7-4589-b4f9-dc6c7c0feaf8" providerId="AD" clId="Web-{D427B90A-DD18-5608-AEAE-71DFADD7C543}" dt="2023-12-10T14:51:15.971" v="11"/>
          <ac:spMkLst>
            <pc:docMk/>
            <pc:sldMk cId="3786785210" sldId="281"/>
            <ac:spMk id="6" creationId="{0A7FEB6F-C2D8-61DD-5F5B-6AAD81D740AA}"/>
          </ac:spMkLst>
        </pc:spChg>
        <pc:spChg chg="add">
          <ac:chgData name="Uruvakili, Saileela" userId="S::suruv1@unh.newhaven.edu::82138f60-16c7-4589-b4f9-dc6c7c0feaf8" providerId="AD" clId="Web-{D427B90A-DD18-5608-AEAE-71DFADD7C543}" dt="2023-12-10T14:51:15.971" v="11"/>
          <ac:spMkLst>
            <pc:docMk/>
            <pc:sldMk cId="3786785210" sldId="281"/>
            <ac:spMk id="8" creationId="{907EF6B7-1338-4443-8C46-6A318D952DFD}"/>
          </ac:spMkLst>
        </pc:spChg>
        <pc:spChg chg="add">
          <ac:chgData name="Uruvakili, Saileela" userId="S::suruv1@unh.newhaven.edu::82138f60-16c7-4589-b4f9-dc6c7c0feaf8" providerId="AD" clId="Web-{D427B90A-DD18-5608-AEAE-71DFADD7C543}" dt="2023-12-10T14:51:15.971" v="11"/>
          <ac:spMkLst>
            <pc:docMk/>
            <pc:sldMk cId="3786785210" sldId="281"/>
            <ac:spMk id="10" creationId="{DAAE4CDD-124C-4DCF-9584-B6033B545DD5}"/>
          </ac:spMkLst>
        </pc:spChg>
        <pc:spChg chg="add">
          <ac:chgData name="Uruvakili, Saileela" userId="S::suruv1@unh.newhaven.edu::82138f60-16c7-4589-b4f9-dc6c7c0feaf8" providerId="AD" clId="Web-{D427B90A-DD18-5608-AEAE-71DFADD7C543}" dt="2023-12-10T14:51:15.971" v="11"/>
          <ac:spMkLst>
            <pc:docMk/>
            <pc:sldMk cId="3786785210" sldId="281"/>
            <ac:spMk id="12" creationId="{081E4A58-353D-44AE-B2FC-2A74E2E400F7}"/>
          </ac:spMkLst>
        </pc:spChg>
      </pc:sldChg>
      <pc:sldChg chg="addSp delSp modSp new mod setBg">
        <pc:chgData name="Uruvakili, Saileela" userId="S::suruv1@unh.newhaven.edu::82138f60-16c7-4589-b4f9-dc6c7c0feaf8" providerId="AD" clId="Web-{D427B90A-DD18-5608-AEAE-71DFADD7C543}" dt="2023-12-10T16:43:56.551" v="271" actId="20577"/>
        <pc:sldMkLst>
          <pc:docMk/>
          <pc:sldMk cId="3388184034" sldId="282"/>
        </pc:sldMkLst>
        <pc:spChg chg="add del">
          <ac:chgData name="Uruvakili, Saileela" userId="S::suruv1@unh.newhaven.edu::82138f60-16c7-4589-b4f9-dc6c7c0feaf8" providerId="AD" clId="Web-{D427B90A-DD18-5608-AEAE-71DFADD7C543}" dt="2023-12-10T16:18:26.416" v="115"/>
          <ac:spMkLst>
            <pc:docMk/>
            <pc:sldMk cId="3388184034" sldId="282"/>
            <ac:spMk id="2" creationId="{5663123C-E292-4774-F988-DC6FB88C25F6}"/>
          </ac:spMkLst>
        </pc:spChg>
        <pc:spChg chg="add del mod replId">
          <ac:chgData name="Uruvakili, Saileela" userId="S::suruv1@unh.newhaven.edu::82138f60-16c7-4589-b4f9-dc6c7c0feaf8" providerId="AD" clId="Web-{D427B90A-DD18-5608-AEAE-71DFADD7C543}" dt="2023-12-10T16:43:56.551" v="271" actId="20577"/>
          <ac:spMkLst>
            <pc:docMk/>
            <pc:sldMk cId="3388184034" sldId="282"/>
            <ac:spMk id="3" creationId="{1750FFD3-A7EB-969A-7F3D-19C43235666E}"/>
          </ac:spMkLst>
        </pc:spChg>
        <pc:spChg chg="add del mod">
          <ac:chgData name="Uruvakili, Saileela" userId="S::suruv1@unh.newhaven.edu::82138f60-16c7-4589-b4f9-dc6c7c0feaf8" providerId="AD" clId="Web-{D427B90A-DD18-5608-AEAE-71DFADD7C543}" dt="2023-12-10T16:18:26.416" v="115"/>
          <ac:spMkLst>
            <pc:docMk/>
            <pc:sldMk cId="3388184034" sldId="282"/>
            <ac:spMk id="3" creationId="{97EDDE3F-C51A-3DE1-6CE0-446268CDB945}"/>
          </ac:spMkLst>
        </pc:spChg>
        <pc:spChg chg="add del">
          <ac:chgData name="Uruvakili, Saileela" userId="S::suruv1@unh.newhaven.edu::82138f60-16c7-4589-b4f9-dc6c7c0feaf8" providerId="AD" clId="Web-{D427B90A-DD18-5608-AEAE-71DFADD7C543}" dt="2023-12-10T16:18:26.416" v="115"/>
          <ac:spMkLst>
            <pc:docMk/>
            <pc:sldMk cId="3388184034" sldId="282"/>
            <ac:spMk id="8" creationId="{907EF6B7-1338-4443-8C46-6A318D952DFD}"/>
          </ac:spMkLst>
        </pc:spChg>
        <pc:spChg chg="add del">
          <ac:chgData name="Uruvakili, Saileela" userId="S::suruv1@unh.newhaven.edu::82138f60-16c7-4589-b4f9-dc6c7c0feaf8" providerId="AD" clId="Web-{D427B90A-DD18-5608-AEAE-71DFADD7C543}" dt="2023-12-10T16:18:26.416" v="115"/>
          <ac:spMkLst>
            <pc:docMk/>
            <pc:sldMk cId="3388184034" sldId="282"/>
            <ac:spMk id="10" creationId="{DAAE4CDD-124C-4DCF-9584-B6033B545DD5}"/>
          </ac:spMkLst>
        </pc:spChg>
        <pc:spChg chg="add del">
          <ac:chgData name="Uruvakili, Saileela" userId="S::suruv1@unh.newhaven.edu::82138f60-16c7-4589-b4f9-dc6c7c0feaf8" providerId="AD" clId="Web-{D427B90A-DD18-5608-AEAE-71DFADD7C543}" dt="2023-12-10T16:18:26.416" v="115"/>
          <ac:spMkLst>
            <pc:docMk/>
            <pc:sldMk cId="3388184034" sldId="282"/>
            <ac:spMk id="12" creationId="{081E4A58-353D-44AE-B2FC-2A74E2E400F7}"/>
          </ac:spMkLst>
        </pc:spChg>
        <pc:spChg chg="add del mod replId">
          <ac:chgData name="Uruvakili, Saileela" userId="S::suruv1@unh.newhaven.edu::82138f60-16c7-4589-b4f9-dc6c7c0feaf8" providerId="AD" clId="Web-{D427B90A-DD18-5608-AEAE-71DFADD7C543}" dt="2023-12-10T16:34:35.139" v="245" actId="20577"/>
          <ac:spMkLst>
            <pc:docMk/>
            <pc:sldMk cId="3388184034" sldId="282"/>
            <ac:spMk id="15" creationId="{B2317C0D-EA21-5711-9049-CC08A1AD444A}"/>
          </ac:spMkLst>
        </pc:spChg>
      </pc:sldChg>
      <pc:sldChg chg="addSp delSp modSp new del mod setBg">
        <pc:chgData name="Uruvakili, Saileela" userId="S::suruv1@unh.newhaven.edu::82138f60-16c7-4589-b4f9-dc6c7c0feaf8" providerId="AD" clId="Web-{D427B90A-DD18-5608-AEAE-71DFADD7C543}" dt="2023-12-10T16:25:36.916" v="200"/>
        <pc:sldMkLst>
          <pc:docMk/>
          <pc:sldMk cId="3392109500" sldId="283"/>
        </pc:sldMkLst>
        <pc:spChg chg="add mod">
          <ac:chgData name="Uruvakili, Saileela" userId="S::suruv1@unh.newhaven.edu::82138f60-16c7-4589-b4f9-dc6c7c0feaf8" providerId="AD" clId="Web-{D427B90A-DD18-5608-AEAE-71DFADD7C543}" dt="2023-12-10T16:23:47.271" v="188" actId="20577"/>
          <ac:spMkLst>
            <pc:docMk/>
            <pc:sldMk cId="3392109500" sldId="283"/>
            <ac:spMk id="2" creationId="{0ADB01BC-3129-A5A7-3D04-6FD1FDB1A623}"/>
          </ac:spMkLst>
        </pc:spChg>
        <pc:spChg chg="add del">
          <ac:chgData name="Uruvakili, Saileela" userId="S::suruv1@unh.newhaven.edu::82138f60-16c7-4589-b4f9-dc6c7c0feaf8" providerId="AD" clId="Web-{D427B90A-DD18-5608-AEAE-71DFADD7C543}" dt="2023-12-10T16:21:31.891" v="180"/>
          <ac:spMkLst>
            <pc:docMk/>
            <pc:sldMk cId="3392109500" sldId="283"/>
            <ac:spMk id="2" creationId="{8E330B4C-2108-5C22-115A-5DEE5EEADA85}"/>
          </ac:spMkLst>
        </pc:spChg>
        <pc:spChg chg="add del">
          <ac:chgData name="Uruvakili, Saileela" userId="S::suruv1@unh.newhaven.edu::82138f60-16c7-4589-b4f9-dc6c7c0feaf8" providerId="AD" clId="Web-{D427B90A-DD18-5608-AEAE-71DFADD7C543}" dt="2023-12-10T16:21:31.891" v="180"/>
          <ac:spMkLst>
            <pc:docMk/>
            <pc:sldMk cId="3392109500" sldId="283"/>
            <ac:spMk id="7" creationId="{907EF6B7-1338-4443-8C46-6A318D952DFD}"/>
          </ac:spMkLst>
        </pc:spChg>
        <pc:spChg chg="add del">
          <ac:chgData name="Uruvakili, Saileela" userId="S::suruv1@unh.newhaven.edu::82138f60-16c7-4589-b4f9-dc6c7c0feaf8" providerId="AD" clId="Web-{D427B90A-DD18-5608-AEAE-71DFADD7C543}" dt="2023-12-10T16:21:31.891" v="180"/>
          <ac:spMkLst>
            <pc:docMk/>
            <pc:sldMk cId="3392109500" sldId="283"/>
            <ac:spMk id="9" creationId="{DAAE4CDD-124C-4DCF-9584-B6033B545DD5}"/>
          </ac:spMkLst>
        </pc:spChg>
        <pc:spChg chg="add del">
          <ac:chgData name="Uruvakili, Saileela" userId="S::suruv1@unh.newhaven.edu::82138f60-16c7-4589-b4f9-dc6c7c0feaf8" providerId="AD" clId="Web-{D427B90A-DD18-5608-AEAE-71DFADD7C543}" dt="2023-12-10T16:21:31.891" v="180"/>
          <ac:spMkLst>
            <pc:docMk/>
            <pc:sldMk cId="3392109500" sldId="283"/>
            <ac:spMk id="11" creationId="{081E4A58-353D-44AE-B2FC-2A74E2E400F7}"/>
          </ac:spMkLst>
        </pc:spChg>
        <pc:spChg chg="add">
          <ac:chgData name="Uruvakili, Saileela" userId="S::suruv1@unh.newhaven.edu::82138f60-16c7-4589-b4f9-dc6c7c0feaf8" providerId="AD" clId="Web-{D427B90A-DD18-5608-AEAE-71DFADD7C543}" dt="2023-12-10T16:21:31.891" v="183"/>
          <ac:spMkLst>
            <pc:docMk/>
            <pc:sldMk cId="3392109500" sldId="283"/>
            <ac:spMk id="13" creationId="{100EDD19-6802-4EC3-95CE-CFFAB042CFD6}"/>
          </ac:spMkLst>
        </pc:spChg>
        <pc:spChg chg="add">
          <ac:chgData name="Uruvakili, Saileela" userId="S::suruv1@unh.newhaven.edu::82138f60-16c7-4589-b4f9-dc6c7c0feaf8" providerId="AD" clId="Web-{D427B90A-DD18-5608-AEAE-71DFADD7C543}" dt="2023-12-10T16:21:31.891" v="183"/>
          <ac:spMkLst>
            <pc:docMk/>
            <pc:sldMk cId="3392109500" sldId="283"/>
            <ac:spMk id="14" creationId="{DB17E863-922E-4C26-BD64-E8FD41D28661}"/>
          </ac:spMkLst>
        </pc:spChg>
        <pc:spChg chg="add del mod replId">
          <ac:chgData name="Uruvakili, Saileela" userId="S::suruv1@unh.newhaven.edu::82138f60-16c7-4589-b4f9-dc6c7c0feaf8" providerId="AD" clId="Web-{D427B90A-DD18-5608-AEAE-71DFADD7C543}" dt="2023-12-10T16:21:31.891" v="183"/>
          <ac:spMkLst>
            <pc:docMk/>
            <pc:sldMk cId="3392109500" sldId="283"/>
            <ac:spMk id="15" creationId="{B94B35E2-5590-CEBB-D13F-92DA6E046C4F}"/>
          </ac:spMkLst>
        </pc:spChg>
      </pc:sldChg>
      <pc:sldChg chg="modSp new">
        <pc:chgData name="Uruvakili, Saileela" userId="S::suruv1@unh.newhaven.edu::82138f60-16c7-4589-b4f9-dc6c7c0feaf8" providerId="AD" clId="Web-{D427B90A-DD18-5608-AEAE-71DFADD7C543}" dt="2023-12-10T16:26:43.700" v="218" actId="20577"/>
        <pc:sldMkLst>
          <pc:docMk/>
          <pc:sldMk cId="1974480511" sldId="284"/>
        </pc:sldMkLst>
        <pc:spChg chg="mod">
          <ac:chgData name="Uruvakili, Saileela" userId="S::suruv1@unh.newhaven.edu::82138f60-16c7-4589-b4f9-dc6c7c0feaf8" providerId="AD" clId="Web-{D427B90A-DD18-5608-AEAE-71DFADD7C543}" dt="2023-12-10T16:26:43.700" v="218" actId="20577"/>
          <ac:spMkLst>
            <pc:docMk/>
            <pc:sldMk cId="1974480511" sldId="284"/>
            <ac:spMk id="7" creationId="{0C6739FD-C49A-293A-E3A4-B4D94C0B25CB}"/>
          </ac:spMkLst>
        </pc:spChg>
      </pc:sldChg>
      <pc:sldChg chg="modSp new">
        <pc:chgData name="Uruvakili, Saileela" userId="S::suruv1@unh.newhaven.edu::82138f60-16c7-4589-b4f9-dc6c7c0feaf8" providerId="AD" clId="Web-{D427B90A-DD18-5608-AEAE-71DFADD7C543}" dt="2023-12-10T16:46:15.712" v="272" actId="14100"/>
        <pc:sldMkLst>
          <pc:docMk/>
          <pc:sldMk cId="2103736315" sldId="285"/>
        </pc:sldMkLst>
        <pc:spChg chg="mod">
          <ac:chgData name="Uruvakili, Saileela" userId="S::suruv1@unh.newhaven.edu::82138f60-16c7-4589-b4f9-dc6c7c0feaf8" providerId="AD" clId="Web-{D427B90A-DD18-5608-AEAE-71DFADD7C543}" dt="2023-12-10T16:30:52.459" v="226" actId="14100"/>
          <ac:spMkLst>
            <pc:docMk/>
            <pc:sldMk cId="2103736315" sldId="285"/>
            <ac:spMk id="15" creationId="{E3CF28B6-7FA3-69FD-9229-633996FA92AC}"/>
          </ac:spMkLst>
        </pc:spChg>
        <pc:spChg chg="mod">
          <ac:chgData name="Uruvakili, Saileela" userId="S::suruv1@unh.newhaven.edu::82138f60-16c7-4589-b4f9-dc6c7c0feaf8" providerId="AD" clId="Web-{D427B90A-DD18-5608-AEAE-71DFADD7C543}" dt="2023-12-10T16:46:15.712" v="272" actId="14100"/>
          <ac:spMkLst>
            <pc:docMk/>
            <pc:sldMk cId="2103736315" sldId="285"/>
            <ac:spMk id="16" creationId="{82E14039-27B5-1C9F-3A1D-5690DEC07D8C}"/>
          </ac:spMkLst>
        </pc:spChg>
      </pc:sldChg>
    </pc:docChg>
  </pc:docChgLst>
  <pc:docChgLst>
    <pc:chgData name="Uruvakili, Saileela" userId="S::suruv1@unh.newhaven.edu::82138f60-16c7-4589-b4f9-dc6c7c0feaf8" providerId="AD" clId="Web-{A4C6904E-7F6E-BFFE-F72B-20585CDF11D7}"/>
    <pc:docChg chg="addSld delSld modSld sldOrd">
      <pc:chgData name="Uruvakili, Saileela" userId="S::suruv1@unh.newhaven.edu::82138f60-16c7-4589-b4f9-dc6c7c0feaf8" providerId="AD" clId="Web-{A4C6904E-7F6E-BFFE-F72B-20585CDF11D7}" dt="2023-12-09T17:22:36.194" v="83" actId="20577"/>
      <pc:docMkLst>
        <pc:docMk/>
      </pc:docMkLst>
      <pc:sldChg chg="addSp delSp modSp mod setBg setClrOvrMap">
        <pc:chgData name="Uruvakili, Saileela" userId="S::suruv1@unh.newhaven.edu::82138f60-16c7-4589-b4f9-dc6c7c0feaf8" providerId="AD" clId="Web-{A4C6904E-7F6E-BFFE-F72B-20585CDF11D7}" dt="2023-12-09T17:05:00.649" v="4"/>
        <pc:sldMkLst>
          <pc:docMk/>
          <pc:sldMk cId="953846451" sldId="256"/>
        </pc:sldMkLst>
        <pc:spChg chg="add">
          <ac:chgData name="Uruvakili, Saileela" userId="S::suruv1@unh.newhaven.edu::82138f60-16c7-4589-b4f9-dc6c7c0feaf8" providerId="AD" clId="Web-{A4C6904E-7F6E-BFFE-F72B-20585CDF11D7}" dt="2023-12-09T17:05:00.649" v="4"/>
          <ac:spMkLst>
            <pc:docMk/>
            <pc:sldMk cId="953846451" sldId="256"/>
            <ac:spMk id="2" creationId="{400660AF-F4EB-E096-E953-BCB46FC35727}"/>
          </ac:spMkLst>
        </pc:spChg>
        <pc:spChg chg="add">
          <ac:chgData name="Uruvakili, Saileela" userId="S::suruv1@unh.newhaven.edu::82138f60-16c7-4589-b4f9-dc6c7c0feaf8" providerId="AD" clId="Web-{A4C6904E-7F6E-BFFE-F72B-20585CDF11D7}" dt="2023-12-09T17:05:00.649" v="4"/>
          <ac:spMkLst>
            <pc:docMk/>
            <pc:sldMk cId="953846451" sldId="256"/>
            <ac:spMk id="3" creationId="{E22086E7-7F7D-C83B-2758-F09641057771}"/>
          </ac:spMkLst>
        </pc:spChg>
        <pc:spChg chg="del">
          <ac:chgData name="Uruvakili, Saileela" userId="S::suruv1@unh.newhaven.edu::82138f60-16c7-4589-b4f9-dc6c7c0feaf8" providerId="AD" clId="Web-{A4C6904E-7F6E-BFFE-F72B-20585CDF11D7}" dt="2023-12-09T17:05:00.649" v="4"/>
          <ac:spMkLst>
            <pc:docMk/>
            <pc:sldMk cId="953846451" sldId="256"/>
            <ac:spMk id="26" creationId="{B9D7E975-9161-4F2D-AC53-69E1912F6B5D}"/>
          </ac:spMkLst>
        </pc:spChg>
        <pc:spChg chg="del">
          <ac:chgData name="Uruvakili, Saileela" userId="S::suruv1@unh.newhaven.edu::82138f60-16c7-4589-b4f9-dc6c7c0feaf8" providerId="AD" clId="Web-{A4C6904E-7F6E-BFFE-F72B-20585CDF11D7}" dt="2023-12-09T17:05:00.649" v="4"/>
          <ac:spMkLst>
            <pc:docMk/>
            <pc:sldMk cId="953846451" sldId="256"/>
            <ac:spMk id="36" creationId="{827DC2C4-B485-428A-BF4A-472D2967F47F}"/>
          </ac:spMkLst>
        </pc:spChg>
        <pc:spChg chg="del">
          <ac:chgData name="Uruvakili, Saileela" userId="S::suruv1@unh.newhaven.edu::82138f60-16c7-4589-b4f9-dc6c7c0feaf8" providerId="AD" clId="Web-{A4C6904E-7F6E-BFFE-F72B-20585CDF11D7}" dt="2023-12-09T17:05:00.649" v="4"/>
          <ac:spMkLst>
            <pc:docMk/>
            <pc:sldMk cId="953846451" sldId="256"/>
            <ac:spMk id="37" creationId="{463E6235-1649-4B47-9862-4026FC473B6F}"/>
          </ac:spMkLst>
        </pc:spChg>
        <pc:spChg chg="del mod replId">
          <ac:chgData name="Uruvakili, Saileela" userId="S::suruv1@unh.newhaven.edu::82138f60-16c7-4589-b4f9-dc6c7c0feaf8" providerId="AD" clId="Web-{A4C6904E-7F6E-BFFE-F72B-20585CDF11D7}" dt="2023-12-09T17:05:00.649" v="4"/>
          <ac:spMkLst>
            <pc:docMk/>
            <pc:sldMk cId="953846451" sldId="256"/>
            <ac:spMk id="40" creationId="{532D7A34-1087-BB2E-A5B9-51D49466FF17}"/>
          </ac:spMkLst>
        </pc:spChg>
        <pc:spChg chg="del mod replId">
          <ac:chgData name="Uruvakili, Saileela" userId="S::suruv1@unh.newhaven.edu::82138f60-16c7-4589-b4f9-dc6c7c0feaf8" providerId="AD" clId="Web-{A4C6904E-7F6E-BFFE-F72B-20585CDF11D7}" dt="2023-12-09T17:05:00.649" v="4"/>
          <ac:spMkLst>
            <pc:docMk/>
            <pc:sldMk cId="953846451" sldId="256"/>
            <ac:spMk id="41" creationId="{28AAF993-31D6-7984-2FEC-5D9B41D8F5F4}"/>
          </ac:spMkLst>
        </pc:spChg>
        <pc:spChg chg="add">
          <ac:chgData name="Uruvakili, Saileela" userId="S::suruv1@unh.newhaven.edu::82138f60-16c7-4589-b4f9-dc6c7c0feaf8" providerId="AD" clId="Web-{A4C6904E-7F6E-BFFE-F72B-20585CDF11D7}" dt="2023-12-09T17:05:00.649" v="4"/>
          <ac:spMkLst>
            <pc:docMk/>
            <pc:sldMk cId="953846451" sldId="256"/>
            <ac:spMk id="42" creationId="{71B2258F-86CA-4D4D-8270-BC05FCDEBFB3}"/>
          </ac:spMkLst>
        </pc:spChg>
        <pc:picChg chg="add">
          <ac:chgData name="Uruvakili, Saileela" userId="S::suruv1@unh.newhaven.edu::82138f60-16c7-4589-b4f9-dc6c7c0feaf8" providerId="AD" clId="Web-{A4C6904E-7F6E-BFFE-F72B-20585CDF11D7}" dt="2023-12-09T17:05:00.649" v="4"/>
          <ac:picMkLst>
            <pc:docMk/>
            <pc:sldMk cId="953846451" sldId="256"/>
            <ac:picMk id="6" creationId="{F8E48C4D-DACC-61CC-66EA-910CA18A9EA9}"/>
          </ac:picMkLst>
        </pc:picChg>
        <pc:picChg chg="del mod replId">
          <ac:chgData name="Uruvakili, Saileela" userId="S::suruv1@unh.newhaven.edu::82138f60-16c7-4589-b4f9-dc6c7c0feaf8" providerId="AD" clId="Web-{A4C6904E-7F6E-BFFE-F72B-20585CDF11D7}" dt="2023-12-09T17:05:00.649" v="4"/>
          <ac:picMkLst>
            <pc:docMk/>
            <pc:sldMk cId="953846451" sldId="256"/>
            <ac:picMk id="39" creationId="{7D26C442-0D0C-628E-B00B-5C44577977C5}"/>
          </ac:picMkLst>
        </pc:picChg>
      </pc:sldChg>
      <pc:sldChg chg="addSp delSp modSp mod setClrOvrMap">
        <pc:chgData name="Uruvakili, Saileela" userId="S::suruv1@unh.newhaven.edu::82138f60-16c7-4589-b4f9-dc6c7c0feaf8" providerId="AD" clId="Web-{A4C6904E-7F6E-BFFE-F72B-20585CDF11D7}" dt="2023-12-09T17:05:27.415" v="6"/>
        <pc:sldMkLst>
          <pc:docMk/>
          <pc:sldMk cId="2494402437" sldId="257"/>
        </pc:sldMkLst>
        <pc:spChg chg="del">
          <ac:chgData name="Uruvakili, Saileela" userId="S::suruv1@unh.newhaven.edu::82138f60-16c7-4589-b4f9-dc6c7c0feaf8" providerId="AD" clId="Web-{A4C6904E-7F6E-BFFE-F72B-20585CDF11D7}" dt="2023-12-09T17:05:27.415" v="6"/>
          <ac:spMkLst>
            <pc:docMk/>
            <pc:sldMk cId="2494402437" sldId="257"/>
            <ac:spMk id="65" creationId="{081EA652-8C6A-4E69-BEB9-170809474553}"/>
          </ac:spMkLst>
        </pc:spChg>
        <pc:spChg chg="del">
          <ac:chgData name="Uruvakili, Saileela" userId="S::suruv1@unh.newhaven.edu::82138f60-16c7-4589-b4f9-dc6c7c0feaf8" providerId="AD" clId="Web-{A4C6904E-7F6E-BFFE-F72B-20585CDF11D7}" dt="2023-12-09T17:05:27.415" v="6"/>
          <ac:spMkLst>
            <pc:docMk/>
            <pc:sldMk cId="2494402437" sldId="257"/>
            <ac:spMk id="67" creationId="{5298780A-33B9-4EA2-8F67-DE68AD62841B}"/>
          </ac:spMkLst>
        </pc:spChg>
        <pc:spChg chg="del">
          <ac:chgData name="Uruvakili, Saileela" userId="S::suruv1@unh.newhaven.edu::82138f60-16c7-4589-b4f9-dc6c7c0feaf8" providerId="AD" clId="Web-{A4C6904E-7F6E-BFFE-F72B-20585CDF11D7}" dt="2023-12-09T17:05:27.415" v="6"/>
          <ac:spMkLst>
            <pc:docMk/>
            <pc:sldMk cId="2494402437" sldId="257"/>
            <ac:spMk id="69" creationId="{7F488E8B-4E1E-4402-8935-D4E6C02615C7}"/>
          </ac:spMkLst>
        </pc:spChg>
        <pc:spChg chg="add">
          <ac:chgData name="Uruvakili, Saileela" userId="S::suruv1@unh.newhaven.edu::82138f60-16c7-4589-b4f9-dc6c7c0feaf8" providerId="AD" clId="Web-{A4C6904E-7F6E-BFFE-F72B-20585CDF11D7}" dt="2023-12-09T17:05:27.415" v="6"/>
          <ac:spMkLst>
            <pc:docMk/>
            <pc:sldMk cId="2494402437" sldId="257"/>
            <ac:spMk id="74" creationId="{9228552E-C8B1-4A80-8448-0787CE0FC704}"/>
          </ac:spMkLst>
        </pc:spChg>
        <pc:spChg chg="del mod replId">
          <ac:chgData name="Uruvakili, Saileela" userId="S::suruv1@unh.newhaven.edu::82138f60-16c7-4589-b4f9-dc6c7c0feaf8" providerId="AD" clId="Web-{A4C6904E-7F6E-BFFE-F72B-20585CDF11D7}" dt="2023-12-09T17:05:27.415" v="6"/>
          <ac:spMkLst>
            <pc:docMk/>
            <pc:sldMk cId="2494402437" sldId="257"/>
            <ac:spMk id="75" creationId="{3625E72A-AC7C-37CA-A47F-659F2C6F10A0}"/>
          </ac:spMkLst>
        </pc:spChg>
        <pc:spChg chg="del mod replId">
          <ac:chgData name="Uruvakili, Saileela" userId="S::suruv1@unh.newhaven.edu::82138f60-16c7-4589-b4f9-dc6c7c0feaf8" providerId="AD" clId="Web-{A4C6904E-7F6E-BFFE-F72B-20585CDF11D7}" dt="2023-12-09T17:05:27.415" v="6"/>
          <ac:spMkLst>
            <pc:docMk/>
            <pc:sldMk cId="2494402437" sldId="257"/>
            <ac:spMk id="76" creationId="{96F9F06F-DECA-5F8E-3722-748337FDE698}"/>
          </ac:spMkLst>
        </pc:spChg>
        <pc:spChg chg="add">
          <ac:chgData name="Uruvakili, Saileela" userId="S::suruv1@unh.newhaven.edu::82138f60-16c7-4589-b4f9-dc6c7c0feaf8" providerId="AD" clId="Web-{A4C6904E-7F6E-BFFE-F72B-20585CDF11D7}" dt="2023-12-09T17:05:27.415" v="6"/>
          <ac:spMkLst>
            <pc:docMk/>
            <pc:sldMk cId="2494402437" sldId="257"/>
            <ac:spMk id="82" creationId="{43F1C3C3-FC6A-645E-C9D7-132E86DE1705}"/>
          </ac:spMkLst>
        </pc:spChg>
        <pc:spChg chg="add">
          <ac:chgData name="Uruvakili, Saileela" userId="S::suruv1@unh.newhaven.edu::82138f60-16c7-4589-b4f9-dc6c7c0feaf8" providerId="AD" clId="Web-{A4C6904E-7F6E-BFFE-F72B-20585CDF11D7}" dt="2023-12-09T17:05:27.415" v="6"/>
          <ac:spMkLst>
            <pc:docMk/>
            <pc:sldMk cId="2494402437" sldId="257"/>
            <ac:spMk id="83" creationId="{58098E21-9030-2350-68C4-DF57A89C3518}"/>
          </ac:spMkLst>
        </pc:spChg>
        <pc:picChg chg="add">
          <ac:chgData name="Uruvakili, Saileela" userId="S::suruv1@unh.newhaven.edu::82138f60-16c7-4589-b4f9-dc6c7c0feaf8" providerId="AD" clId="Web-{A4C6904E-7F6E-BFFE-F72B-20585CDF11D7}" dt="2023-12-09T17:05:27.415" v="6"/>
          <ac:picMkLst>
            <pc:docMk/>
            <pc:sldMk cId="2494402437" sldId="257"/>
            <ac:picMk id="81" creationId="{5EA80E1B-780A-E6AC-3F29-AD121F5E7299}"/>
          </ac:picMkLst>
        </pc:picChg>
      </pc:sldChg>
      <pc:sldChg chg="modSp">
        <pc:chgData name="Uruvakili, Saileela" userId="S::suruv1@unh.newhaven.edu::82138f60-16c7-4589-b4f9-dc6c7c0feaf8" providerId="AD" clId="Web-{A4C6904E-7F6E-BFFE-F72B-20585CDF11D7}" dt="2023-12-09T17:22:36.194" v="83" actId="20577"/>
        <pc:sldMkLst>
          <pc:docMk/>
          <pc:sldMk cId="1821885346" sldId="262"/>
        </pc:sldMkLst>
        <pc:spChg chg="mod">
          <ac:chgData name="Uruvakili, Saileela" userId="S::suruv1@unh.newhaven.edu::82138f60-16c7-4589-b4f9-dc6c7c0feaf8" providerId="AD" clId="Web-{A4C6904E-7F6E-BFFE-F72B-20585CDF11D7}" dt="2023-12-09T17:12:01.171" v="52" actId="20577"/>
          <ac:spMkLst>
            <pc:docMk/>
            <pc:sldMk cId="1821885346" sldId="262"/>
            <ac:spMk id="6" creationId="{DD4E04A2-CA93-022C-0BAE-77CAA69CB469}"/>
          </ac:spMkLst>
        </pc:spChg>
        <pc:spChg chg="mod">
          <ac:chgData name="Uruvakili, Saileela" userId="S::suruv1@unh.newhaven.edu::82138f60-16c7-4589-b4f9-dc6c7c0feaf8" providerId="AD" clId="Web-{A4C6904E-7F6E-BFFE-F72B-20585CDF11D7}" dt="2023-12-09T17:22:36.194" v="83" actId="20577"/>
          <ac:spMkLst>
            <pc:docMk/>
            <pc:sldMk cId="1821885346" sldId="262"/>
            <ac:spMk id="7" creationId="{ADDF7787-F388-DF1B-B5FD-72AD74FE4DB0}"/>
          </ac:spMkLst>
        </pc:spChg>
      </pc:sldChg>
      <pc:sldChg chg="addSp delSp modSp add del ord replId">
        <pc:chgData name="Uruvakili, Saileela" userId="S::suruv1@unh.newhaven.edu::82138f60-16c7-4589-b4f9-dc6c7c0feaf8" providerId="AD" clId="Web-{A4C6904E-7F6E-BFFE-F72B-20585CDF11D7}" dt="2023-12-09T17:11:17.123" v="27"/>
        <pc:sldMkLst>
          <pc:docMk/>
          <pc:sldMk cId="2866790219" sldId="263"/>
        </pc:sldMkLst>
        <pc:spChg chg="add mod">
          <ac:chgData name="Uruvakili, Saileela" userId="S::suruv1@unh.newhaven.edu::82138f60-16c7-4589-b4f9-dc6c7c0feaf8" providerId="AD" clId="Web-{A4C6904E-7F6E-BFFE-F72B-20585CDF11D7}" dt="2023-12-09T17:09:52.543" v="12" actId="14100"/>
          <ac:spMkLst>
            <pc:docMk/>
            <pc:sldMk cId="2866790219" sldId="263"/>
            <ac:spMk id="3" creationId="{47F2866B-34DE-CA6A-A93D-FBB44B590197}"/>
          </ac:spMkLst>
        </pc:spChg>
        <pc:picChg chg="del">
          <ac:chgData name="Uruvakili, Saileela" userId="S::suruv1@unh.newhaven.edu::82138f60-16c7-4589-b4f9-dc6c7c0feaf8" providerId="AD" clId="Web-{A4C6904E-7F6E-BFFE-F72B-20585CDF11D7}" dt="2023-12-09T17:04:45.680" v="1"/>
          <ac:picMkLst>
            <pc:docMk/>
            <pc:sldMk cId="2866790219" sldId="263"/>
            <ac:picMk id="2" creationId="{2F84AF2C-9C0D-4C1A-BBF1-AC994E2040A5}"/>
          </ac:picMkLst>
        </pc:picChg>
      </pc:sldChg>
      <pc:sldChg chg="modSp new">
        <pc:chgData name="Uruvakili, Saileela" userId="S::suruv1@unh.newhaven.edu::82138f60-16c7-4589-b4f9-dc6c7c0feaf8" providerId="AD" clId="Web-{A4C6904E-7F6E-BFFE-F72B-20585CDF11D7}" dt="2023-12-09T17:10:58.670" v="26" actId="20577"/>
        <pc:sldMkLst>
          <pc:docMk/>
          <pc:sldMk cId="4106677667" sldId="264"/>
        </pc:sldMkLst>
        <pc:spChg chg="mod">
          <ac:chgData name="Uruvakili, Saileela" userId="S::suruv1@unh.newhaven.edu::82138f60-16c7-4589-b4f9-dc6c7c0feaf8" providerId="AD" clId="Web-{A4C6904E-7F6E-BFFE-F72B-20585CDF11D7}" dt="2023-12-09T17:10:12.465" v="20" actId="20577"/>
          <ac:spMkLst>
            <pc:docMk/>
            <pc:sldMk cId="4106677667" sldId="264"/>
            <ac:spMk id="5" creationId="{9D28D01D-619D-729C-57C4-44376BE50032}"/>
          </ac:spMkLst>
        </pc:spChg>
        <pc:spChg chg="mod">
          <ac:chgData name="Uruvakili, Saileela" userId="S::suruv1@unh.newhaven.edu::82138f60-16c7-4589-b4f9-dc6c7c0feaf8" providerId="AD" clId="Web-{A4C6904E-7F6E-BFFE-F72B-20585CDF11D7}" dt="2023-12-09T17:10:58.670" v="26" actId="20577"/>
          <ac:spMkLst>
            <pc:docMk/>
            <pc:sldMk cId="4106677667" sldId="264"/>
            <ac:spMk id="6" creationId="{2DDD41D2-0FA8-7573-F0D6-E1177217F495}"/>
          </ac:spMkLst>
        </pc:spChg>
      </pc:sldChg>
      <pc:sldChg chg="addSp delSp modSp new mod setBg">
        <pc:chgData name="Uruvakili, Saileela" userId="S::suruv1@unh.newhaven.edu::82138f60-16c7-4589-b4f9-dc6c7c0feaf8" providerId="AD" clId="Web-{A4C6904E-7F6E-BFFE-F72B-20585CDF11D7}" dt="2023-12-09T17:19:52.848" v="73"/>
        <pc:sldMkLst>
          <pc:docMk/>
          <pc:sldMk cId="2926206160" sldId="265"/>
        </pc:sldMkLst>
        <pc:spChg chg="add">
          <ac:chgData name="Uruvakili, Saileela" userId="S::suruv1@unh.newhaven.edu::82138f60-16c7-4589-b4f9-dc6c7c0feaf8" providerId="AD" clId="Web-{A4C6904E-7F6E-BFFE-F72B-20585CDF11D7}" dt="2023-12-09T17:19:52.848" v="73"/>
          <ac:spMkLst>
            <pc:docMk/>
            <pc:sldMk cId="2926206160" sldId="265"/>
            <ac:spMk id="2" creationId="{E31EE9BC-402F-9047-1F3F-9AFC882FEB04}"/>
          </ac:spMkLst>
        </pc:spChg>
        <pc:spChg chg="del mod replId">
          <ac:chgData name="Uruvakili, Saileela" userId="S::suruv1@unh.newhaven.edu::82138f60-16c7-4589-b4f9-dc6c7c0feaf8" providerId="AD" clId="Web-{A4C6904E-7F6E-BFFE-F72B-20585CDF11D7}" dt="2023-12-09T17:19:52.848" v="73"/>
          <ac:spMkLst>
            <pc:docMk/>
            <pc:sldMk cId="2926206160" sldId="265"/>
            <ac:spMk id="5" creationId="{D0611AFB-5DAC-1664-589B-C573F65A405C}"/>
          </ac:spMkLst>
        </pc:spChg>
        <pc:spChg chg="add">
          <ac:chgData name="Uruvakili, Saileela" userId="S::suruv1@unh.newhaven.edu::82138f60-16c7-4589-b4f9-dc6c7c0feaf8" providerId="AD" clId="Web-{A4C6904E-7F6E-BFFE-F72B-20585CDF11D7}" dt="2023-12-09T17:19:52.848" v="73"/>
          <ac:spMkLst>
            <pc:docMk/>
            <pc:sldMk cId="2926206160" sldId="265"/>
            <ac:spMk id="8" creationId="{BCED4D40-4B67-4331-AC48-79B82B4A47D8}"/>
          </ac:spMkLst>
        </pc:spChg>
        <pc:spChg chg="add">
          <ac:chgData name="Uruvakili, Saileela" userId="S::suruv1@unh.newhaven.edu::82138f60-16c7-4589-b4f9-dc6c7c0feaf8" providerId="AD" clId="Web-{A4C6904E-7F6E-BFFE-F72B-20585CDF11D7}" dt="2023-12-09T17:19:52.848" v="73"/>
          <ac:spMkLst>
            <pc:docMk/>
            <pc:sldMk cId="2926206160" sldId="265"/>
            <ac:spMk id="10" creationId="{670CEDEF-4F34-412E-84EE-329C1E936AF5}"/>
          </ac:spMkLst>
        </pc:spChg>
        <pc:picChg chg="add">
          <ac:chgData name="Uruvakili, Saileela" userId="S::suruv1@unh.newhaven.edu::82138f60-16c7-4589-b4f9-dc6c7c0feaf8" providerId="AD" clId="Web-{A4C6904E-7F6E-BFFE-F72B-20585CDF11D7}" dt="2023-12-09T17:19:52.848" v="73"/>
          <ac:picMkLst>
            <pc:docMk/>
            <pc:sldMk cId="2926206160" sldId="265"/>
            <ac:picMk id="3" creationId="{18418E48-1048-E6E5-F1DE-849DFF9307EB}"/>
          </ac:picMkLst>
        </pc:picChg>
        <pc:picChg chg="add del mod replId">
          <ac:chgData name="Uruvakili, Saileela" userId="S::suruv1@unh.newhaven.edu::82138f60-16c7-4589-b4f9-dc6c7c0feaf8" providerId="AD" clId="Web-{A4C6904E-7F6E-BFFE-F72B-20585CDF11D7}" dt="2023-12-09T17:19:52.848" v="73"/>
          <ac:picMkLst>
            <pc:docMk/>
            <pc:sldMk cId="2926206160" sldId="265"/>
            <ac:picMk id="6" creationId="{EDB5AF8F-8E21-CEE6-0405-1F11238BD513}"/>
          </ac:picMkLst>
        </pc:picChg>
      </pc:sldChg>
    </pc:docChg>
  </pc:docChgLst>
  <pc:docChgLst>
    <pc:chgData name="Guest User" userId="S::urn:spo:anon#88557d1285ed18f58abb7b8bfb2cd467692f43a1606f9b5d276f0ff08e8d2322::" providerId="AD" clId="Web-{BDBAAF46-04EC-492D-84C4-E85B1904A6E1}"/>
    <pc:docChg chg="delSld modSld sldOrd">
      <pc:chgData name="Guest User" userId="S::urn:spo:anon#88557d1285ed18f58abb7b8bfb2cd467692f43a1606f9b5d276f0ff08e8d2322::" providerId="AD" clId="Web-{BDBAAF46-04EC-492D-84C4-E85B1904A6E1}" dt="2023-12-11T01:45:23.899" v="127" actId="14100"/>
      <pc:docMkLst>
        <pc:docMk/>
      </pc:docMkLst>
      <pc:sldChg chg="modSp">
        <pc:chgData name="Guest User" userId="S::urn:spo:anon#88557d1285ed18f58abb7b8bfb2cd467692f43a1606f9b5d276f0ff08e8d2322::" providerId="AD" clId="Web-{BDBAAF46-04EC-492D-84C4-E85B1904A6E1}" dt="2023-12-10T22:28:48.372" v="68" actId="20577"/>
        <pc:sldMkLst>
          <pc:docMk/>
          <pc:sldMk cId="953846451" sldId="256"/>
        </pc:sldMkLst>
        <pc:spChg chg="mod">
          <ac:chgData name="Guest User" userId="S::urn:spo:anon#88557d1285ed18f58abb7b8bfb2cd467692f43a1606f9b5d276f0ff08e8d2322::" providerId="AD" clId="Web-{BDBAAF46-04EC-492D-84C4-E85B1904A6E1}" dt="2023-12-10T22:28:48.372" v="68" actId="20577"/>
          <ac:spMkLst>
            <pc:docMk/>
            <pc:sldMk cId="953846451" sldId="256"/>
            <ac:spMk id="3" creationId="{E22086E7-7F7D-C83B-2758-F09641057771}"/>
          </ac:spMkLst>
        </pc:spChg>
      </pc:sldChg>
      <pc:sldChg chg="modSp">
        <pc:chgData name="Guest User" userId="S::urn:spo:anon#88557d1285ed18f58abb7b8bfb2cd467692f43a1606f9b5d276f0ff08e8d2322::" providerId="AD" clId="Web-{BDBAAF46-04EC-492D-84C4-E85B1904A6E1}" dt="2023-12-11T00:28:15.099" v="126" actId="20577"/>
        <pc:sldMkLst>
          <pc:docMk/>
          <pc:sldMk cId="2494402437" sldId="257"/>
        </pc:sldMkLst>
        <pc:spChg chg="mod">
          <ac:chgData name="Guest User" userId="S::urn:spo:anon#88557d1285ed18f58abb7b8bfb2cd467692f43a1606f9b5d276f0ff08e8d2322::" providerId="AD" clId="Web-{BDBAAF46-04EC-492D-84C4-E85B1904A6E1}" dt="2023-12-11T00:28:15.099" v="126" actId="20577"/>
          <ac:spMkLst>
            <pc:docMk/>
            <pc:sldMk cId="2494402437" sldId="257"/>
            <ac:spMk id="83" creationId="{58098E21-9030-2350-68C4-DF57A89C3518}"/>
          </ac:spMkLst>
        </pc:spChg>
      </pc:sldChg>
      <pc:sldChg chg="ord">
        <pc:chgData name="Guest User" userId="S::urn:spo:anon#88557d1285ed18f58abb7b8bfb2cd467692f43a1606f9b5d276f0ff08e8d2322::" providerId="AD" clId="Web-{BDBAAF46-04EC-492D-84C4-E85B1904A6E1}" dt="2023-12-10T20:25:22.145" v="0"/>
        <pc:sldMkLst>
          <pc:docMk/>
          <pc:sldMk cId="455592554" sldId="258"/>
        </pc:sldMkLst>
      </pc:sldChg>
      <pc:sldChg chg="modSp">
        <pc:chgData name="Guest User" userId="S::urn:spo:anon#88557d1285ed18f58abb7b8bfb2cd467692f43a1606f9b5d276f0ff08e8d2322::" providerId="AD" clId="Web-{BDBAAF46-04EC-492D-84C4-E85B1904A6E1}" dt="2023-12-11T01:45:23.899" v="127" actId="14100"/>
        <pc:sldMkLst>
          <pc:docMk/>
          <pc:sldMk cId="1696983402" sldId="259"/>
        </pc:sldMkLst>
        <pc:picChg chg="mod">
          <ac:chgData name="Guest User" userId="S::urn:spo:anon#88557d1285ed18f58abb7b8bfb2cd467692f43a1606f9b5d276f0ff08e8d2322::" providerId="AD" clId="Web-{BDBAAF46-04EC-492D-84C4-E85B1904A6E1}" dt="2023-12-11T01:45:23.899" v="127" actId="14100"/>
          <ac:picMkLst>
            <pc:docMk/>
            <pc:sldMk cId="1696983402" sldId="259"/>
            <ac:picMk id="2" creationId="{2F84AF2C-9C0D-4C1A-BBF1-AC994E2040A5}"/>
          </ac:picMkLst>
        </pc:picChg>
      </pc:sldChg>
      <pc:sldChg chg="del">
        <pc:chgData name="Guest User" userId="S::urn:spo:anon#88557d1285ed18f58abb7b8bfb2cd467692f43a1606f9b5d276f0ff08e8d2322::" providerId="AD" clId="Web-{BDBAAF46-04EC-492D-84C4-E85B1904A6E1}" dt="2023-12-10T21:55:51.883" v="3"/>
        <pc:sldMkLst>
          <pc:docMk/>
          <pc:sldMk cId="888935489" sldId="260"/>
        </pc:sldMkLst>
      </pc:sldChg>
      <pc:sldChg chg="ord">
        <pc:chgData name="Guest User" userId="S::urn:spo:anon#88557d1285ed18f58abb7b8bfb2cd467692f43a1606f9b5d276f0ff08e8d2322::" providerId="AD" clId="Web-{BDBAAF46-04EC-492D-84C4-E85B1904A6E1}" dt="2023-12-10T22:07:48.802" v="5"/>
        <pc:sldMkLst>
          <pc:docMk/>
          <pc:sldMk cId="3215871006" sldId="261"/>
        </pc:sldMkLst>
      </pc:sldChg>
      <pc:sldChg chg="ord">
        <pc:chgData name="Guest User" userId="S::urn:spo:anon#88557d1285ed18f58abb7b8bfb2cd467692f43a1606f9b5d276f0ff08e8d2322::" providerId="AD" clId="Web-{BDBAAF46-04EC-492D-84C4-E85B1904A6E1}" dt="2023-12-10T21:59:56.294" v="4"/>
        <pc:sldMkLst>
          <pc:docMk/>
          <pc:sldMk cId="3803719225" sldId="268"/>
        </pc:sldMkLst>
      </pc:sldChg>
    </pc:docChg>
  </pc:docChgLst>
  <pc:docChgLst>
    <pc:chgData name="Guest User" userId="S::urn:spo:anon#88557d1285ed18f58abb7b8bfb2cd467692f43a1606f9b5d276f0ff08e8d2322::" providerId="AD" clId="Web-{24B81386-B8B9-47AF-ADB2-B3ABB546A078}"/>
    <pc:docChg chg="addSld modSld">
      <pc:chgData name="Guest User" userId="S::urn:spo:anon#88557d1285ed18f58abb7b8bfb2cd467692f43a1606f9b5d276f0ff08e8d2322::" providerId="AD" clId="Web-{24B81386-B8B9-47AF-ADB2-B3ABB546A078}" dt="2023-12-11T03:58:18.055" v="137" actId="1076"/>
      <pc:docMkLst>
        <pc:docMk/>
      </pc:docMkLst>
      <pc:sldChg chg="addSp modSp">
        <pc:chgData name="Guest User" userId="S::urn:spo:anon#88557d1285ed18f58abb7b8bfb2cd467692f43a1606f9b5d276f0ff08e8d2322::" providerId="AD" clId="Web-{24B81386-B8B9-47AF-ADB2-B3ABB546A078}" dt="2023-12-11T03:58:18.055" v="137" actId="1076"/>
        <pc:sldMkLst>
          <pc:docMk/>
          <pc:sldMk cId="1974480511" sldId="284"/>
        </pc:sldMkLst>
        <pc:spChg chg="mod">
          <ac:chgData name="Guest User" userId="S::urn:spo:anon#88557d1285ed18f58abb7b8bfb2cd467692f43a1606f9b5d276f0ff08e8d2322::" providerId="AD" clId="Web-{24B81386-B8B9-47AF-ADB2-B3ABB546A078}" dt="2023-12-11T00:52:24.522" v="57" actId="20577"/>
          <ac:spMkLst>
            <pc:docMk/>
            <pc:sldMk cId="1974480511" sldId="284"/>
            <ac:spMk id="7" creationId="{0C6739FD-C49A-293A-E3A4-B4D94C0B25CB}"/>
          </ac:spMkLst>
        </pc:spChg>
        <pc:spChg chg="mod">
          <ac:chgData name="Guest User" userId="S::urn:spo:anon#88557d1285ed18f58abb7b8bfb2cd467692f43a1606f9b5d276f0ff08e8d2322::" providerId="AD" clId="Web-{24B81386-B8B9-47AF-ADB2-B3ABB546A078}" dt="2023-12-11T01:03:34.091" v="130" actId="20577"/>
          <ac:spMkLst>
            <pc:docMk/>
            <pc:sldMk cId="1974480511" sldId="284"/>
            <ac:spMk id="8" creationId="{363BA168-21B8-5162-085D-31EB6E2A3144}"/>
          </ac:spMkLst>
        </pc:spChg>
        <pc:picChg chg="add mod">
          <ac:chgData name="Guest User" userId="S::urn:spo:anon#88557d1285ed18f58abb7b8bfb2cd467692f43a1606f9b5d276f0ff08e8d2322::" providerId="AD" clId="Web-{24B81386-B8B9-47AF-ADB2-B3ABB546A078}" dt="2023-12-11T03:58:18.055" v="137" actId="1076"/>
          <ac:picMkLst>
            <pc:docMk/>
            <pc:sldMk cId="1974480511" sldId="284"/>
            <ac:picMk id="9" creationId="{FC3B66F3-8186-6C28-0261-8B276EA37591}"/>
          </ac:picMkLst>
        </pc:picChg>
        <pc:picChg chg="add mod">
          <ac:chgData name="Guest User" userId="S::urn:spo:anon#88557d1285ed18f58abb7b8bfb2cd467692f43a1606f9b5d276f0ff08e8d2322::" providerId="AD" clId="Web-{24B81386-B8B9-47AF-ADB2-B3ABB546A078}" dt="2023-12-11T01:03:35.935" v="131" actId="1076"/>
          <ac:picMkLst>
            <pc:docMk/>
            <pc:sldMk cId="1974480511" sldId="284"/>
            <ac:picMk id="10" creationId="{78BD06FB-9EC2-A7D7-E0B6-CFF5BCB702AE}"/>
          </ac:picMkLst>
        </pc:picChg>
      </pc:sldChg>
      <pc:sldChg chg="modSp new">
        <pc:chgData name="Guest User" userId="S::urn:spo:anon#88557d1285ed18f58abb7b8bfb2cd467692f43a1606f9b5d276f0ff08e8d2322::" providerId="AD" clId="Web-{24B81386-B8B9-47AF-ADB2-B3ABB546A078}" dt="2023-12-11T03:34:20.186" v="132" actId="20577"/>
        <pc:sldMkLst>
          <pc:docMk/>
          <pc:sldMk cId="2596051792" sldId="289"/>
        </pc:sldMkLst>
        <pc:spChg chg="mod">
          <ac:chgData name="Guest User" userId="S::urn:spo:anon#88557d1285ed18f58abb7b8bfb2cd467692f43a1606f9b5d276f0ff08e8d2322::" providerId="AD" clId="Web-{24B81386-B8B9-47AF-ADB2-B3ABB546A078}" dt="2023-12-11T00:51:32.924" v="53" actId="20577"/>
          <ac:spMkLst>
            <pc:docMk/>
            <pc:sldMk cId="2596051792" sldId="289"/>
            <ac:spMk id="3" creationId="{6CA8F06C-2FA8-461E-18B2-8B93329754F6}"/>
          </ac:spMkLst>
        </pc:spChg>
        <pc:spChg chg="mod">
          <ac:chgData name="Guest User" userId="S::urn:spo:anon#88557d1285ed18f58abb7b8bfb2cd467692f43a1606f9b5d276f0ff08e8d2322::" providerId="AD" clId="Web-{24B81386-B8B9-47AF-ADB2-B3ABB546A078}" dt="2023-12-11T03:34:20.186" v="132" actId="20577"/>
          <ac:spMkLst>
            <pc:docMk/>
            <pc:sldMk cId="2596051792" sldId="289"/>
            <ac:spMk id="18" creationId="{3E403A37-612C-0EF3-A0EF-539A11F15B79}"/>
          </ac:spMkLst>
        </pc:spChg>
      </pc:sldChg>
      <pc:sldChg chg="addSp modSp new">
        <pc:chgData name="Guest User" userId="S::urn:spo:anon#88557d1285ed18f58abb7b8bfb2cd467692f43a1606f9b5d276f0ff08e8d2322::" providerId="AD" clId="Web-{24B81386-B8B9-47AF-ADB2-B3ABB546A078}" dt="2023-12-11T03:34:26.967" v="133" actId="20577"/>
        <pc:sldMkLst>
          <pc:docMk/>
          <pc:sldMk cId="3728152047" sldId="290"/>
        </pc:sldMkLst>
        <pc:spChg chg="mod">
          <ac:chgData name="Guest User" userId="S::urn:spo:anon#88557d1285ed18f58abb7b8bfb2cd467692f43a1606f9b5d276f0ff08e8d2322::" providerId="AD" clId="Web-{24B81386-B8B9-47AF-ADB2-B3ABB546A078}" dt="2023-12-11T03:34:26.967" v="133" actId="20577"/>
          <ac:spMkLst>
            <pc:docMk/>
            <pc:sldMk cId="3728152047" sldId="290"/>
            <ac:spMk id="6" creationId="{2A1EF012-CC82-3EEF-8046-D99C4B9C7969}"/>
          </ac:spMkLst>
        </pc:spChg>
        <pc:spChg chg="mod">
          <ac:chgData name="Guest User" userId="S::urn:spo:anon#88557d1285ed18f58abb7b8bfb2cd467692f43a1606f9b5d276f0ff08e8d2322::" providerId="AD" clId="Web-{24B81386-B8B9-47AF-ADB2-B3ABB546A078}" dt="2023-12-11T00:51:50.488" v="56" actId="20577"/>
          <ac:spMkLst>
            <pc:docMk/>
            <pc:sldMk cId="3728152047" sldId="290"/>
            <ac:spMk id="7" creationId="{FEB71E5D-AFEB-8490-6733-4D57D7E521E0}"/>
          </ac:spMkLst>
        </pc:spChg>
        <pc:picChg chg="add mod">
          <ac:chgData name="Guest User" userId="S::urn:spo:anon#88557d1285ed18f58abb7b8bfb2cd467692f43a1606f9b5d276f0ff08e8d2322::" providerId="AD" clId="Web-{24B81386-B8B9-47AF-ADB2-B3ABB546A078}" dt="2023-12-11T00:46:26.194" v="20" actId="14100"/>
          <ac:picMkLst>
            <pc:docMk/>
            <pc:sldMk cId="3728152047" sldId="290"/>
            <ac:picMk id="8" creationId="{3C44698D-945B-C2E7-C983-EC639DA62605}"/>
          </ac:picMkLst>
        </pc:picChg>
      </pc:sldChg>
      <pc:sldChg chg="addSp delSp modSp new">
        <pc:chgData name="Guest User" userId="S::urn:spo:anon#88557d1285ed18f58abb7b8bfb2cd467692f43a1606f9b5d276f0ff08e8d2322::" providerId="AD" clId="Web-{24B81386-B8B9-47AF-ADB2-B3ABB546A078}" dt="2023-12-11T03:34:32.733" v="135" actId="20577"/>
        <pc:sldMkLst>
          <pc:docMk/>
          <pc:sldMk cId="3278027758" sldId="291"/>
        </pc:sldMkLst>
        <pc:spChg chg="mod">
          <ac:chgData name="Guest User" userId="S::urn:spo:anon#88557d1285ed18f58abb7b8bfb2cd467692f43a1606f9b5d276f0ff08e8d2322::" providerId="AD" clId="Web-{24B81386-B8B9-47AF-ADB2-B3ABB546A078}" dt="2023-12-11T03:34:32.733" v="135" actId="20577"/>
          <ac:spMkLst>
            <pc:docMk/>
            <pc:sldMk cId="3278027758" sldId="291"/>
            <ac:spMk id="2" creationId="{C4554983-7942-E8AB-506E-9206F6875CF4}"/>
          </ac:spMkLst>
        </pc:spChg>
        <pc:spChg chg="mod">
          <ac:chgData name="Guest User" userId="S::urn:spo:anon#88557d1285ed18f58abb7b8bfb2cd467692f43a1606f9b5d276f0ff08e8d2322::" providerId="AD" clId="Web-{24B81386-B8B9-47AF-ADB2-B3ABB546A078}" dt="2023-12-11T00:57:08.248" v="82" actId="20577"/>
          <ac:spMkLst>
            <pc:docMk/>
            <pc:sldMk cId="3278027758" sldId="291"/>
            <ac:spMk id="3" creationId="{CB86F646-7BBE-52CB-ADC9-635910DA6788}"/>
          </ac:spMkLst>
        </pc:spChg>
        <pc:picChg chg="add mod">
          <ac:chgData name="Guest User" userId="S::urn:spo:anon#88557d1285ed18f58abb7b8bfb2cd467692f43a1606f9b5d276f0ff08e8d2322::" providerId="AD" clId="Web-{24B81386-B8B9-47AF-ADB2-B3ABB546A078}" dt="2023-12-11T00:46:05.911" v="18" actId="14100"/>
          <ac:picMkLst>
            <pc:docMk/>
            <pc:sldMk cId="3278027758" sldId="291"/>
            <ac:picMk id="4" creationId="{5A98C0D5-5037-FC1F-19F3-B0BF43503C93}"/>
          </ac:picMkLst>
        </pc:picChg>
        <pc:picChg chg="add del mod">
          <ac:chgData name="Guest User" userId="S::urn:spo:anon#88557d1285ed18f58abb7b8bfb2cd467692f43a1606f9b5d276f0ff08e8d2322::" providerId="AD" clId="Web-{24B81386-B8B9-47AF-ADB2-B3ABB546A078}" dt="2023-12-11T00:48:26.969" v="51"/>
          <ac:picMkLst>
            <pc:docMk/>
            <pc:sldMk cId="3278027758" sldId="291"/>
            <ac:picMk id="5" creationId="{9BAEC560-9318-B7F1-940B-18949229259B}"/>
          </ac:picMkLst>
        </pc:picChg>
        <pc:picChg chg="add mod">
          <ac:chgData name="Guest User" userId="S::urn:spo:anon#88557d1285ed18f58abb7b8bfb2cd467692f43a1606f9b5d276f0ff08e8d2322::" providerId="AD" clId="Web-{24B81386-B8B9-47AF-ADB2-B3ABB546A078}" dt="2023-12-11T00:55:55.711" v="79" actId="1076"/>
          <ac:picMkLst>
            <pc:docMk/>
            <pc:sldMk cId="3278027758" sldId="291"/>
            <ac:picMk id="6" creationId="{51A43D56-4C73-7A46-24DA-D8FE287883AA}"/>
          </ac:picMkLst>
        </pc:picChg>
      </pc:sldChg>
    </pc:docChg>
  </pc:docChgLst>
  <pc:docChgLst>
    <pc:chgData name="Chandragiri, Giri" userId="ee4878ae-101e-4015-860d-a0be657c92a7" providerId="ADAL" clId="{77D6CBCC-C404-4F90-A035-43C616876F5D}"/>
    <pc:docChg chg="undo redo custSel addSld delSld modSld sldOrd">
      <pc:chgData name="Chandragiri, Giri" userId="ee4878ae-101e-4015-860d-a0be657c92a7" providerId="ADAL" clId="{77D6CBCC-C404-4F90-A035-43C616876F5D}" dt="2023-12-11T17:43:27.027" v="1862" actId="680"/>
      <pc:docMkLst>
        <pc:docMk/>
      </pc:docMkLst>
      <pc:sldChg chg="addSp delSp modSp mod setBg delDesignElem">
        <pc:chgData name="Chandragiri, Giri" userId="ee4878ae-101e-4015-860d-a0be657c92a7" providerId="ADAL" clId="{77D6CBCC-C404-4F90-A035-43C616876F5D}" dt="2023-12-11T04:25:04.895" v="1695" actId="14100"/>
        <pc:sldMkLst>
          <pc:docMk/>
          <pc:sldMk cId="953846451" sldId="256"/>
        </pc:sldMkLst>
        <pc:spChg chg="add del">
          <ac:chgData name="Chandragiri, Giri" userId="ee4878ae-101e-4015-860d-a0be657c92a7" providerId="ADAL" clId="{77D6CBCC-C404-4F90-A035-43C616876F5D}" dt="2023-12-09T03:53:33.049" v="384" actId="26606"/>
          <ac:spMkLst>
            <pc:docMk/>
            <pc:sldMk cId="953846451" sldId="256"/>
            <ac:spMk id="2" creationId="{10DF52C3-95F0-DE60-028C-5CC0D7EDDF9A}"/>
          </ac:spMkLst>
        </pc:spChg>
        <pc:spChg chg="add del">
          <ac:chgData name="Chandragiri, Giri" userId="ee4878ae-101e-4015-860d-a0be657c92a7" providerId="ADAL" clId="{77D6CBCC-C404-4F90-A035-43C616876F5D}" dt="2023-12-09T03:53:14.690" v="378" actId="26606"/>
          <ac:spMkLst>
            <pc:docMk/>
            <pc:sldMk cId="953846451" sldId="256"/>
            <ac:spMk id="2" creationId="{345C47E2-B401-3A23-4725-BFE78A311EC7}"/>
          </ac:spMkLst>
        </pc:spChg>
        <pc:spChg chg="mod">
          <ac:chgData name="Chandragiri, Giri" userId="ee4878ae-101e-4015-860d-a0be657c92a7" providerId="ADAL" clId="{77D6CBCC-C404-4F90-A035-43C616876F5D}" dt="2023-12-11T04:25:04.895" v="1695" actId="14100"/>
          <ac:spMkLst>
            <pc:docMk/>
            <pc:sldMk cId="953846451" sldId="256"/>
            <ac:spMk id="2" creationId="{400660AF-F4EB-E096-E953-BCB46FC35727}"/>
          </ac:spMkLst>
        </pc:spChg>
        <pc:spChg chg="add">
          <ac:chgData name="Chandragiri, Giri" userId="ee4878ae-101e-4015-860d-a0be657c92a7" providerId="ADAL" clId="{77D6CBCC-C404-4F90-A035-43C616876F5D}" dt="2023-12-09T17:02:38.536" v="528" actId="26606"/>
          <ac:spMkLst>
            <pc:docMk/>
            <pc:sldMk cId="953846451" sldId="256"/>
            <ac:spMk id="2" creationId="{532D7A34-1087-BB2E-A5B9-51D49466FF17}"/>
          </ac:spMkLst>
        </pc:spChg>
        <pc:spChg chg="add del">
          <ac:chgData name="Chandragiri, Giri" userId="ee4878ae-101e-4015-860d-a0be657c92a7" providerId="ADAL" clId="{77D6CBCC-C404-4F90-A035-43C616876F5D}" dt="2023-12-09T03:53:12.037" v="372" actId="26606"/>
          <ac:spMkLst>
            <pc:docMk/>
            <pc:sldMk cId="953846451" sldId="256"/>
            <ac:spMk id="2" creationId="{C4E17EA4-2C52-B4E9-813B-A965C686FF5A}"/>
          </ac:spMkLst>
        </pc:spChg>
        <pc:spChg chg="add del">
          <ac:chgData name="Chandragiri, Giri" userId="ee4878ae-101e-4015-860d-a0be657c92a7" providerId="ADAL" clId="{77D6CBCC-C404-4F90-A035-43C616876F5D}" dt="2023-12-09T17:02:38.517" v="526" actId="26606"/>
          <ac:spMkLst>
            <pc:docMk/>
            <pc:sldMk cId="953846451" sldId="256"/>
            <ac:spMk id="2" creationId="{CC2F2858-4E44-C6A6-CD99-CF7608BDEFC7}"/>
          </ac:spMkLst>
        </pc:spChg>
        <pc:spChg chg="add del">
          <ac:chgData name="Chandragiri, Giri" userId="ee4878ae-101e-4015-860d-a0be657c92a7" providerId="ADAL" clId="{77D6CBCC-C404-4F90-A035-43C616876F5D}" dt="2023-12-09T03:53:13.742" v="375" actId="26606"/>
          <ac:spMkLst>
            <pc:docMk/>
            <pc:sldMk cId="953846451" sldId="256"/>
            <ac:spMk id="2" creationId="{D746F1A4-82F3-89B6-7017-7AE67AF6073E}"/>
          </ac:spMkLst>
        </pc:spChg>
        <pc:spChg chg="add">
          <ac:chgData name="Chandragiri, Giri" userId="ee4878ae-101e-4015-860d-a0be657c92a7" providerId="ADAL" clId="{77D6CBCC-C404-4F90-A035-43C616876F5D}" dt="2023-12-09T17:02:38.536" v="528" actId="26606"/>
          <ac:spMkLst>
            <pc:docMk/>
            <pc:sldMk cId="953846451" sldId="256"/>
            <ac:spMk id="3" creationId="{28AAF993-31D6-7984-2FEC-5D9B41D8F5F4}"/>
          </ac:spMkLst>
        </pc:spChg>
        <pc:spChg chg="add del">
          <ac:chgData name="Chandragiri, Giri" userId="ee4878ae-101e-4015-860d-a0be657c92a7" providerId="ADAL" clId="{77D6CBCC-C404-4F90-A035-43C616876F5D}" dt="2023-12-09T03:53:14.690" v="378" actId="26606"/>
          <ac:spMkLst>
            <pc:docMk/>
            <pc:sldMk cId="953846451" sldId="256"/>
            <ac:spMk id="3" creationId="{833F019C-F1C9-CF2A-A1E3-C3248B697DD8}"/>
          </ac:spMkLst>
        </pc:spChg>
        <pc:spChg chg="add del">
          <ac:chgData name="Chandragiri, Giri" userId="ee4878ae-101e-4015-860d-a0be657c92a7" providerId="ADAL" clId="{77D6CBCC-C404-4F90-A035-43C616876F5D}" dt="2023-12-09T03:53:33.049" v="384" actId="26606"/>
          <ac:spMkLst>
            <pc:docMk/>
            <pc:sldMk cId="953846451" sldId="256"/>
            <ac:spMk id="3" creationId="{B9290271-DF1F-663D-FCAC-4ED243004C8A}"/>
          </ac:spMkLst>
        </pc:spChg>
        <pc:spChg chg="mod">
          <ac:chgData name="Chandragiri, Giri" userId="ee4878ae-101e-4015-860d-a0be657c92a7" providerId="ADAL" clId="{77D6CBCC-C404-4F90-A035-43C616876F5D}" dt="2023-12-11T04:24:28.104" v="1685" actId="14100"/>
          <ac:spMkLst>
            <pc:docMk/>
            <pc:sldMk cId="953846451" sldId="256"/>
            <ac:spMk id="3" creationId="{E22086E7-7F7D-C83B-2758-F09641057771}"/>
          </ac:spMkLst>
        </pc:spChg>
        <pc:spChg chg="add del">
          <ac:chgData name="Chandragiri, Giri" userId="ee4878ae-101e-4015-860d-a0be657c92a7" providerId="ADAL" clId="{77D6CBCC-C404-4F90-A035-43C616876F5D}" dt="2023-12-09T17:02:38.517" v="526" actId="26606"/>
          <ac:spMkLst>
            <pc:docMk/>
            <pc:sldMk cId="953846451" sldId="256"/>
            <ac:spMk id="3" creationId="{F20082F6-5E54-446C-D717-D201F18ED012}"/>
          </ac:spMkLst>
        </pc:spChg>
        <pc:spChg chg="add del">
          <ac:chgData name="Chandragiri, Giri" userId="ee4878ae-101e-4015-860d-a0be657c92a7" providerId="ADAL" clId="{77D6CBCC-C404-4F90-A035-43C616876F5D}" dt="2023-12-09T03:53:13.742" v="375" actId="26606"/>
          <ac:spMkLst>
            <pc:docMk/>
            <pc:sldMk cId="953846451" sldId="256"/>
            <ac:spMk id="3" creationId="{F2EC965F-A482-4F28-6733-1AD03E5FB2C5}"/>
          </ac:spMkLst>
        </pc:spChg>
        <pc:spChg chg="add del mod">
          <ac:chgData name="Chandragiri, Giri" userId="ee4878ae-101e-4015-860d-a0be657c92a7" providerId="ADAL" clId="{77D6CBCC-C404-4F90-A035-43C616876F5D}" dt="2023-12-09T03:53:12.037" v="372" actId="26606"/>
          <ac:spMkLst>
            <pc:docMk/>
            <pc:sldMk cId="953846451" sldId="256"/>
            <ac:spMk id="3" creationId="{F39E6ED1-FE5E-9711-F410-15ED927F559F}"/>
          </ac:spMkLst>
        </pc:spChg>
        <pc:spChg chg="add del">
          <ac:chgData name="Chandragiri, Giri" userId="ee4878ae-101e-4015-860d-a0be657c92a7" providerId="ADAL" clId="{77D6CBCC-C404-4F90-A035-43C616876F5D}" dt="2023-12-09T17:02:38.536" v="528" actId="26606"/>
          <ac:spMkLst>
            <pc:docMk/>
            <pc:sldMk cId="953846451" sldId="256"/>
            <ac:spMk id="7" creationId="{EB0222B5-B739-82A9-5CCC-C5585AE12A69}"/>
          </ac:spMkLst>
        </pc:spChg>
        <pc:spChg chg="add del mod replId">
          <ac:chgData name="Chandragiri, Giri" userId="ee4878ae-101e-4015-860d-a0be657c92a7" providerId="ADAL" clId="{77D6CBCC-C404-4F90-A035-43C616876F5D}" dt="2023-12-09T17:00:17.846" v="523" actId="26606"/>
          <ac:spMkLst>
            <pc:docMk/>
            <pc:sldMk cId="953846451" sldId="256"/>
            <ac:spMk id="8" creationId="{1F54E69A-9C7A-871B-F335-8C70883532DD}"/>
          </ac:spMkLst>
        </pc:spChg>
        <pc:spChg chg="add del">
          <ac:chgData name="Chandragiri, Giri" userId="ee4878ae-101e-4015-860d-a0be657c92a7" providerId="ADAL" clId="{77D6CBCC-C404-4F90-A035-43C616876F5D}" dt="2023-12-09T03:53:13.742" v="375" actId="26606"/>
          <ac:spMkLst>
            <pc:docMk/>
            <pc:sldMk cId="953846451" sldId="256"/>
            <ac:spMk id="8" creationId="{9EBF13D5-64BB-423E-9E4C-F39114475A0C}"/>
          </ac:spMkLst>
        </pc:spChg>
        <pc:spChg chg="add del">
          <ac:chgData name="Chandragiri, Giri" userId="ee4878ae-101e-4015-860d-a0be657c92a7" providerId="ADAL" clId="{77D6CBCC-C404-4F90-A035-43C616876F5D}" dt="2023-12-09T03:53:12.037" v="372" actId="26606"/>
          <ac:spMkLst>
            <pc:docMk/>
            <pc:sldMk cId="953846451" sldId="256"/>
            <ac:spMk id="9" creationId="{06DA9DF9-31F7-4056-B42E-878CC92417B8}"/>
          </ac:spMkLst>
        </pc:spChg>
        <pc:spChg chg="add del mod replId">
          <ac:chgData name="Chandragiri, Giri" userId="ee4878ae-101e-4015-860d-a0be657c92a7" providerId="ADAL" clId="{77D6CBCC-C404-4F90-A035-43C616876F5D}" dt="2023-12-09T17:00:17.846" v="523" actId="26606"/>
          <ac:spMkLst>
            <pc:docMk/>
            <pc:sldMk cId="953846451" sldId="256"/>
            <ac:spMk id="9" creationId="{D41A5538-ED03-3EE2-CD73-95CAF303B709}"/>
          </ac:spMkLst>
        </pc:spChg>
        <pc:spChg chg="add del">
          <ac:chgData name="Chandragiri, Giri" userId="ee4878ae-101e-4015-860d-a0be657c92a7" providerId="ADAL" clId="{77D6CBCC-C404-4F90-A035-43C616876F5D}" dt="2023-12-09T17:02:38.536" v="528" actId="26606"/>
          <ac:spMkLst>
            <pc:docMk/>
            <pc:sldMk cId="953846451" sldId="256"/>
            <ac:spMk id="11" creationId="{5BE23E75-E7E9-4D9F-6D25-5512363F8621}"/>
          </ac:spMkLst>
        </pc:spChg>
        <pc:spChg chg="add del">
          <ac:chgData name="Chandragiri, Giri" userId="ee4878ae-101e-4015-860d-a0be657c92a7" providerId="ADAL" clId="{77D6CBCC-C404-4F90-A035-43C616876F5D}" dt="2023-12-09T03:53:33.049" v="384" actId="26606"/>
          <ac:spMkLst>
            <pc:docMk/>
            <pc:sldMk cId="953846451" sldId="256"/>
            <ac:spMk id="12" creationId="{081E4A58-353D-44AE-B2FC-2A74E2E400F7}"/>
          </ac:spMkLst>
        </pc:spChg>
        <pc:spChg chg="add del">
          <ac:chgData name="Chandragiri, Giri" userId="ee4878ae-101e-4015-860d-a0be657c92a7" providerId="ADAL" clId="{77D6CBCC-C404-4F90-A035-43C616876F5D}" dt="2023-12-09T17:02:38.517" v="526" actId="26606"/>
          <ac:spMkLst>
            <pc:docMk/>
            <pc:sldMk cId="953846451" sldId="256"/>
            <ac:spMk id="15" creationId="{8FC9BE17-9A7B-462D-AE50-3D8777387304}"/>
          </ac:spMkLst>
        </pc:spChg>
        <pc:spChg chg="add del">
          <ac:chgData name="Chandragiri, Giri" userId="ee4878ae-101e-4015-860d-a0be657c92a7" providerId="ADAL" clId="{77D6CBCC-C404-4F90-A035-43C616876F5D}" dt="2023-12-09T17:02:38.517" v="526" actId="26606"/>
          <ac:spMkLst>
            <pc:docMk/>
            <pc:sldMk cId="953846451" sldId="256"/>
            <ac:spMk id="20" creationId="{3EBE8569-6AEC-4B8C-8D53-2DE337CDBA65}"/>
          </ac:spMkLst>
        </pc:spChg>
        <pc:spChg chg="add del">
          <ac:chgData name="Chandragiri, Giri" userId="ee4878ae-101e-4015-860d-a0be657c92a7" providerId="ADAL" clId="{77D6CBCC-C404-4F90-A035-43C616876F5D}" dt="2023-12-09T17:02:38.517" v="526" actId="26606"/>
          <ac:spMkLst>
            <pc:docMk/>
            <pc:sldMk cId="953846451" sldId="256"/>
            <ac:spMk id="22" creationId="{55D4142C-5077-457F-A6AD-3FECFDB39685}"/>
          </ac:spMkLst>
        </pc:spChg>
        <pc:spChg chg="add del">
          <ac:chgData name="Chandragiri, Giri" userId="ee4878ae-101e-4015-860d-a0be657c92a7" providerId="ADAL" clId="{77D6CBCC-C404-4F90-A035-43C616876F5D}" dt="2023-12-09T17:02:38.517" v="526" actId="26606"/>
          <ac:spMkLst>
            <pc:docMk/>
            <pc:sldMk cId="953846451" sldId="256"/>
            <ac:spMk id="24" creationId="{7A5F0580-5EE9-419F-96EE-B6529EF6E7D0}"/>
          </ac:spMkLst>
        </pc:spChg>
        <pc:spChg chg="add">
          <ac:chgData name="Chandragiri, Giri" userId="ee4878ae-101e-4015-860d-a0be657c92a7" providerId="ADAL" clId="{77D6CBCC-C404-4F90-A035-43C616876F5D}" dt="2023-12-09T17:02:38.536" v="528" actId="26606"/>
          <ac:spMkLst>
            <pc:docMk/>
            <pc:sldMk cId="953846451" sldId="256"/>
            <ac:spMk id="26" creationId="{B9D7E975-9161-4F2D-AC53-69E1912F6B5D}"/>
          </ac:spMkLst>
        </pc:spChg>
        <pc:spChg chg="add del">
          <ac:chgData name="Chandragiri, Giri" userId="ee4878ae-101e-4015-860d-a0be657c92a7" providerId="ADAL" clId="{77D6CBCC-C404-4F90-A035-43C616876F5D}" dt="2023-12-09T03:53:14.690" v="378" actId="26606"/>
          <ac:spMkLst>
            <pc:docMk/>
            <pc:sldMk cId="953846451" sldId="256"/>
            <ac:spMk id="27" creationId="{F837543A-6020-4505-A233-C9DB4BF74011}"/>
          </ac:spMkLst>
        </pc:spChg>
        <pc:spChg chg="add del">
          <ac:chgData name="Chandragiri, Giri" userId="ee4878ae-101e-4015-860d-a0be657c92a7" providerId="ADAL" clId="{77D6CBCC-C404-4F90-A035-43C616876F5D}" dt="2023-12-09T03:53:14.690" v="378" actId="26606"/>
          <ac:spMkLst>
            <pc:docMk/>
            <pc:sldMk cId="953846451" sldId="256"/>
            <ac:spMk id="28" creationId="{35B16301-FB18-48BA-A6DD-C37CAF6F9A18}"/>
          </ac:spMkLst>
        </pc:spChg>
        <pc:spChg chg="add del">
          <ac:chgData name="Chandragiri, Giri" userId="ee4878ae-101e-4015-860d-a0be657c92a7" providerId="ADAL" clId="{77D6CBCC-C404-4F90-A035-43C616876F5D}" dt="2023-12-09T03:53:14.690" v="378" actId="26606"/>
          <ac:spMkLst>
            <pc:docMk/>
            <pc:sldMk cId="953846451" sldId="256"/>
            <ac:spMk id="29" creationId="{C3C0D90E-074A-4F52-9B11-B52BEF4BCBE5}"/>
          </ac:spMkLst>
        </pc:spChg>
        <pc:spChg chg="add del">
          <ac:chgData name="Chandragiri, Giri" userId="ee4878ae-101e-4015-860d-a0be657c92a7" providerId="ADAL" clId="{77D6CBCC-C404-4F90-A035-43C616876F5D}" dt="2023-12-09T03:53:14.690" v="378" actId="26606"/>
          <ac:spMkLst>
            <pc:docMk/>
            <pc:sldMk cId="953846451" sldId="256"/>
            <ac:spMk id="30" creationId="{CABBD4C1-E6F8-46F6-8152-A8A97490BF4D}"/>
          </ac:spMkLst>
        </pc:spChg>
        <pc:spChg chg="add del">
          <ac:chgData name="Chandragiri, Giri" userId="ee4878ae-101e-4015-860d-a0be657c92a7" providerId="ADAL" clId="{77D6CBCC-C404-4F90-A035-43C616876F5D}" dt="2023-12-09T03:53:14.690" v="378" actId="26606"/>
          <ac:spMkLst>
            <pc:docMk/>
            <pc:sldMk cId="953846451" sldId="256"/>
            <ac:spMk id="31" creationId="{83BA5EF5-1FE9-4BF9-83BB-269BCDDF6156}"/>
          </ac:spMkLst>
        </pc:spChg>
        <pc:spChg chg="add del">
          <ac:chgData name="Chandragiri, Giri" userId="ee4878ae-101e-4015-860d-a0be657c92a7" providerId="ADAL" clId="{77D6CBCC-C404-4F90-A035-43C616876F5D}" dt="2023-12-09T03:53:14.690" v="378" actId="26606"/>
          <ac:spMkLst>
            <pc:docMk/>
            <pc:sldMk cId="953846451" sldId="256"/>
            <ac:spMk id="33" creationId="{88853921-7BC9-4BDE-ACAB-133C683C82D6}"/>
          </ac:spMkLst>
        </pc:spChg>
        <pc:spChg chg="add del">
          <ac:chgData name="Chandragiri, Giri" userId="ee4878ae-101e-4015-860d-a0be657c92a7" providerId="ADAL" clId="{77D6CBCC-C404-4F90-A035-43C616876F5D}" dt="2023-12-09T03:53:14.690" v="378" actId="26606"/>
          <ac:spMkLst>
            <pc:docMk/>
            <pc:sldMk cId="953846451" sldId="256"/>
            <ac:spMk id="34" creationId="{09192968-3AE7-4470-A61C-97294BB92731}"/>
          </ac:spMkLst>
        </pc:spChg>
        <pc:spChg chg="add del">
          <ac:chgData name="Chandragiri, Giri" userId="ee4878ae-101e-4015-860d-a0be657c92a7" providerId="ADAL" clId="{77D6CBCC-C404-4F90-A035-43C616876F5D}" dt="2023-12-09T03:53:14.690" v="378" actId="26606"/>
          <ac:spMkLst>
            <pc:docMk/>
            <pc:sldMk cId="953846451" sldId="256"/>
            <ac:spMk id="35" creationId="{3AB72E55-43E4-4356-BFE8-E2102CB0B505}"/>
          </ac:spMkLst>
        </pc:spChg>
        <pc:spChg chg="add">
          <ac:chgData name="Chandragiri, Giri" userId="ee4878ae-101e-4015-860d-a0be657c92a7" providerId="ADAL" clId="{77D6CBCC-C404-4F90-A035-43C616876F5D}" dt="2023-12-09T17:02:38.536" v="528" actId="26606"/>
          <ac:spMkLst>
            <pc:docMk/>
            <pc:sldMk cId="953846451" sldId="256"/>
            <ac:spMk id="36" creationId="{827DC2C4-B485-428A-BF4A-472D2967F47F}"/>
          </ac:spMkLst>
        </pc:spChg>
        <pc:spChg chg="add">
          <ac:chgData name="Chandragiri, Giri" userId="ee4878ae-101e-4015-860d-a0be657c92a7" providerId="ADAL" clId="{77D6CBCC-C404-4F90-A035-43C616876F5D}" dt="2023-12-09T17:02:38.536" v="528" actId="26606"/>
          <ac:spMkLst>
            <pc:docMk/>
            <pc:sldMk cId="953846451" sldId="256"/>
            <ac:spMk id="37" creationId="{463E6235-1649-4B47-9862-4026FC473B6F}"/>
          </ac:spMkLst>
        </pc:spChg>
        <pc:spChg chg="add del">
          <ac:chgData name="Chandragiri, Giri" userId="ee4878ae-101e-4015-860d-a0be657c92a7" providerId="ADAL" clId="{77D6CBCC-C404-4F90-A035-43C616876F5D}" dt="2023-12-09T03:53:33.049" v="384" actId="26606"/>
          <ac:spMkLst>
            <pc:docMk/>
            <pc:sldMk cId="953846451" sldId="256"/>
            <ac:spMk id="38" creationId="{907EF6B7-1338-4443-8C46-6A318D952DFD}"/>
          </ac:spMkLst>
        </pc:spChg>
        <pc:spChg chg="add del mod replId">
          <ac:chgData name="Chandragiri, Giri" userId="ee4878ae-101e-4015-860d-a0be657c92a7" providerId="ADAL" clId="{77D6CBCC-C404-4F90-A035-43C616876F5D}" dt="2023-12-09T17:02:38.536" v="528" actId="26606"/>
          <ac:spMkLst>
            <pc:docMk/>
            <pc:sldMk cId="953846451" sldId="256"/>
            <ac:spMk id="39" creationId="{DA0EF9FE-30C6-8EFE-F8DB-7572CFFC9FA4}"/>
          </ac:spMkLst>
        </pc:spChg>
        <pc:spChg chg="add del">
          <ac:chgData name="Chandragiri, Giri" userId="ee4878ae-101e-4015-860d-a0be657c92a7" providerId="ADAL" clId="{77D6CBCC-C404-4F90-A035-43C616876F5D}" dt="2023-12-09T03:53:33.049" v="384" actId="26606"/>
          <ac:spMkLst>
            <pc:docMk/>
            <pc:sldMk cId="953846451" sldId="256"/>
            <ac:spMk id="39" creationId="{DAAE4CDD-124C-4DCF-9584-B6033B545DD5}"/>
          </ac:spMkLst>
        </pc:spChg>
        <pc:spChg chg="add del mod replId">
          <ac:chgData name="Chandragiri, Giri" userId="ee4878ae-101e-4015-860d-a0be657c92a7" providerId="ADAL" clId="{77D6CBCC-C404-4F90-A035-43C616876F5D}" dt="2023-12-09T17:02:38.536" v="528" actId="26606"/>
          <ac:spMkLst>
            <pc:docMk/>
            <pc:sldMk cId="953846451" sldId="256"/>
            <ac:spMk id="40" creationId="{37F9BB70-47BB-F9A1-25E4-DC3FF8FE88D7}"/>
          </ac:spMkLst>
        </pc:spChg>
        <pc:spChg chg="add del">
          <ac:chgData name="Chandragiri, Giri" userId="ee4878ae-101e-4015-860d-a0be657c92a7" providerId="ADAL" clId="{77D6CBCC-C404-4F90-A035-43C616876F5D}" dt="2023-12-11T04:22:39.340" v="1670"/>
          <ac:spMkLst>
            <pc:docMk/>
            <pc:sldMk cId="953846451" sldId="256"/>
            <ac:spMk id="42" creationId="{71B2258F-86CA-4D4D-8270-BC05FCDEBFB3}"/>
          </ac:spMkLst>
        </pc:spChg>
        <pc:grpChg chg="add del">
          <ac:chgData name="Chandragiri, Giri" userId="ee4878ae-101e-4015-860d-a0be657c92a7" providerId="ADAL" clId="{77D6CBCC-C404-4F90-A035-43C616876F5D}" dt="2023-12-09T03:53:13.742" v="375" actId="26606"/>
          <ac:grpSpMkLst>
            <pc:docMk/>
            <pc:sldMk cId="953846451" sldId="256"/>
            <ac:grpSpMk id="10" creationId="{FEBC7BED-6AA7-4C43-BEE8-A3CB5F8C1E0E}"/>
          </ac:grpSpMkLst>
        </pc:grpChg>
        <pc:grpChg chg="add del">
          <ac:chgData name="Chandragiri, Giri" userId="ee4878ae-101e-4015-860d-a0be657c92a7" providerId="ADAL" clId="{77D6CBCC-C404-4F90-A035-43C616876F5D}" dt="2023-12-09T03:53:13.742" v="375" actId="26606"/>
          <ac:grpSpMkLst>
            <pc:docMk/>
            <pc:sldMk cId="953846451" sldId="256"/>
            <ac:grpSpMk id="14" creationId="{BA19DEE5-2EE5-445A-B461-7D2879B05209}"/>
          </ac:grpSpMkLst>
        </pc:grpChg>
        <pc:grpChg chg="add del">
          <ac:chgData name="Chandragiri, Giri" userId="ee4878ae-101e-4015-860d-a0be657c92a7" providerId="ADAL" clId="{77D6CBCC-C404-4F90-A035-43C616876F5D}" dt="2023-12-09T03:53:13.742" v="375" actId="26606"/>
          <ac:grpSpMkLst>
            <pc:docMk/>
            <pc:sldMk cId="953846451" sldId="256"/>
            <ac:grpSpMk id="18" creationId="{43F5E015-E085-4624-B431-B42414448684}"/>
          </ac:grpSpMkLst>
        </pc:grpChg>
        <pc:picChg chg="add del">
          <ac:chgData name="Chandragiri, Giri" userId="ee4878ae-101e-4015-860d-a0be657c92a7" providerId="ADAL" clId="{77D6CBCC-C404-4F90-A035-43C616876F5D}" dt="2023-12-09T03:53:12.037" v="372" actId="26606"/>
          <ac:picMkLst>
            <pc:docMk/>
            <pc:sldMk cId="953846451" sldId="256"/>
            <ac:picMk id="5" creationId="{8D561EB8-0F8D-01E3-7C7E-14BD348812E5}"/>
          </ac:picMkLst>
        </pc:picChg>
        <pc:picChg chg="add">
          <ac:chgData name="Chandragiri, Giri" userId="ee4878ae-101e-4015-860d-a0be657c92a7" providerId="ADAL" clId="{77D6CBCC-C404-4F90-A035-43C616876F5D}" dt="2023-12-09T17:02:38.536" v="528" actId="26606"/>
          <ac:picMkLst>
            <pc:docMk/>
            <pc:sldMk cId="953846451" sldId="256"/>
            <ac:picMk id="6" creationId="{7D26C442-0D0C-628E-B00B-5C44577977C5}"/>
          </ac:picMkLst>
        </pc:picChg>
        <pc:picChg chg="add del">
          <ac:chgData name="Chandragiri, Giri" userId="ee4878ae-101e-4015-860d-a0be657c92a7" providerId="ADAL" clId="{77D6CBCC-C404-4F90-A035-43C616876F5D}" dt="2023-12-09T17:02:38.517" v="526" actId="26606"/>
          <ac:picMkLst>
            <pc:docMk/>
            <pc:sldMk cId="953846451" sldId="256"/>
            <ac:picMk id="6" creationId="{CF4B7CFB-051E-C420-7954-76D702629DB6}"/>
          </ac:picMkLst>
        </pc:picChg>
        <pc:picChg chg="add del mod replId">
          <ac:chgData name="Chandragiri, Giri" userId="ee4878ae-101e-4015-860d-a0be657c92a7" providerId="ADAL" clId="{77D6CBCC-C404-4F90-A035-43C616876F5D}" dt="2023-12-09T17:02:38.536" v="528" actId="26606"/>
          <ac:picMkLst>
            <pc:docMk/>
            <pc:sldMk cId="953846451" sldId="256"/>
            <ac:picMk id="38" creationId="{4A98BE94-D09F-0545-B5BA-490ACCE359C8}"/>
          </ac:picMkLst>
        </pc:picChg>
        <pc:cxnChg chg="add del">
          <ac:chgData name="Chandragiri, Giri" userId="ee4878ae-101e-4015-860d-a0be657c92a7" providerId="ADAL" clId="{77D6CBCC-C404-4F90-A035-43C616876F5D}" dt="2023-12-09T17:02:38.536" v="528" actId="26606"/>
          <ac:cxnSpMkLst>
            <pc:docMk/>
            <pc:sldMk cId="953846451" sldId="256"/>
            <ac:cxnSpMk id="13" creationId="{61B115DB-65EB-3FC3-7284-CFDF4ADC60B6}"/>
          </ac:cxnSpMkLst>
        </pc:cxnChg>
        <pc:cxnChg chg="add del">
          <ac:chgData name="Chandragiri, Giri" userId="ee4878ae-101e-4015-860d-a0be657c92a7" providerId="ADAL" clId="{77D6CBCC-C404-4F90-A035-43C616876F5D}" dt="2023-12-09T03:53:14.690" v="378" actId="26606"/>
          <ac:cxnSpMkLst>
            <pc:docMk/>
            <pc:sldMk cId="953846451" sldId="256"/>
            <ac:cxnSpMk id="32" creationId="{4B3BCACB-5880-460B-9606-8C433A9AF99D}"/>
          </ac:cxnSpMkLst>
        </pc:cxnChg>
      </pc:sldChg>
      <pc:sldChg chg="modSp new del mod">
        <pc:chgData name="Chandragiri, Giri" userId="ee4878ae-101e-4015-860d-a0be657c92a7" providerId="ADAL" clId="{77D6CBCC-C404-4F90-A035-43C616876F5D}" dt="2023-12-09T03:24:21.017" v="49" actId="2696"/>
        <pc:sldMkLst>
          <pc:docMk/>
          <pc:sldMk cId="1644318863" sldId="257"/>
        </pc:sldMkLst>
        <pc:spChg chg="mod">
          <ac:chgData name="Chandragiri, Giri" userId="ee4878ae-101e-4015-860d-a0be657c92a7" providerId="ADAL" clId="{77D6CBCC-C404-4F90-A035-43C616876F5D}" dt="2023-12-09T03:24:15.109" v="48"/>
          <ac:spMkLst>
            <pc:docMk/>
            <pc:sldMk cId="1644318863" sldId="257"/>
            <ac:spMk id="2" creationId="{0FB976C5-ACF2-3524-F9FE-2C210E29EDDA}"/>
          </ac:spMkLst>
        </pc:spChg>
      </pc:sldChg>
      <pc:sldChg chg="new del">
        <pc:chgData name="Chandragiri, Giri" userId="ee4878ae-101e-4015-860d-a0be657c92a7" providerId="ADAL" clId="{77D6CBCC-C404-4F90-A035-43C616876F5D}" dt="2023-12-09T03:22:26.282" v="37" actId="2696"/>
        <pc:sldMkLst>
          <pc:docMk/>
          <pc:sldMk cId="2379199883" sldId="257"/>
        </pc:sldMkLst>
      </pc:sldChg>
      <pc:sldChg chg="addSp delSp modSp new mod setBg setClrOvrMap delDesignElem">
        <pc:chgData name="Chandragiri, Giri" userId="ee4878ae-101e-4015-860d-a0be657c92a7" providerId="ADAL" clId="{77D6CBCC-C404-4F90-A035-43C616876F5D}" dt="2023-12-11T04:24:17.188" v="1684" actId="14100"/>
        <pc:sldMkLst>
          <pc:docMk/>
          <pc:sldMk cId="2494402437" sldId="257"/>
        </pc:sldMkLst>
        <pc:spChg chg="add del mod replId">
          <ac:chgData name="Chandragiri, Giri" userId="ee4878ae-101e-4015-860d-a0be657c92a7" providerId="ADAL" clId="{77D6CBCC-C404-4F90-A035-43C616876F5D}" dt="2023-12-09T03:53:42.810" v="393" actId="26606"/>
          <ac:spMkLst>
            <pc:docMk/>
            <pc:sldMk cId="2494402437" sldId="257"/>
            <ac:spMk id="2" creationId="{0A3A14E9-165E-DA25-1466-ABA93BBE37BE}"/>
          </ac:spMkLst>
        </pc:spChg>
        <pc:spChg chg="add del">
          <ac:chgData name="Chandragiri, Giri" userId="ee4878ae-101e-4015-860d-a0be657c92a7" providerId="ADAL" clId="{77D6CBCC-C404-4F90-A035-43C616876F5D}" dt="2023-12-09T03:50:28.300" v="319" actId="26606"/>
          <ac:spMkLst>
            <pc:docMk/>
            <pc:sldMk cId="2494402437" sldId="257"/>
            <ac:spMk id="2" creationId="{248D0FD8-8128-7FA8-B049-49C581A99225}"/>
          </ac:spMkLst>
        </pc:spChg>
        <pc:spChg chg="add del">
          <ac:chgData name="Chandragiri, Giri" userId="ee4878ae-101e-4015-860d-a0be657c92a7" providerId="ADAL" clId="{77D6CBCC-C404-4F90-A035-43C616876F5D}" dt="2023-12-09T03:52:12.051" v="346" actId="26606"/>
          <ac:spMkLst>
            <pc:docMk/>
            <pc:sldMk cId="2494402437" sldId="257"/>
            <ac:spMk id="2" creationId="{278FE020-1193-01F8-8553-E0D39EB71394}"/>
          </ac:spMkLst>
        </pc:spChg>
        <pc:spChg chg="add del">
          <ac:chgData name="Chandragiri, Giri" userId="ee4878ae-101e-4015-860d-a0be657c92a7" providerId="ADAL" clId="{77D6CBCC-C404-4F90-A035-43C616876F5D}" dt="2023-12-09T16:59:56.320" v="516" actId="26606"/>
          <ac:spMkLst>
            <pc:docMk/>
            <pc:sldMk cId="2494402437" sldId="257"/>
            <ac:spMk id="2" creationId="{404FF600-1185-CA0B-9A16-03EBE1B1D4E6}"/>
          </ac:spMkLst>
        </pc:spChg>
        <pc:spChg chg="add del mod">
          <ac:chgData name="Chandragiri, Giri" userId="ee4878ae-101e-4015-860d-a0be657c92a7" providerId="ADAL" clId="{77D6CBCC-C404-4F90-A035-43C616876F5D}" dt="2023-12-09T03:53:39.693" v="390" actId="26606"/>
          <ac:spMkLst>
            <pc:docMk/>
            <pc:sldMk cId="2494402437" sldId="257"/>
            <ac:spMk id="2" creationId="{4B2269FF-095D-564F-B376-E7299D56E0EB}"/>
          </ac:spMkLst>
        </pc:spChg>
        <pc:spChg chg="add del">
          <ac:chgData name="Chandragiri, Giri" userId="ee4878ae-101e-4015-860d-a0be657c92a7" providerId="ADAL" clId="{77D6CBCC-C404-4F90-A035-43C616876F5D}" dt="2023-12-09T03:52:17.398" v="352" actId="26606"/>
          <ac:spMkLst>
            <pc:docMk/>
            <pc:sldMk cId="2494402437" sldId="257"/>
            <ac:spMk id="2" creationId="{62C64F73-1135-B8FB-A435-A25BD947171C}"/>
          </ac:spMkLst>
        </pc:spChg>
        <pc:spChg chg="add del">
          <ac:chgData name="Chandragiri, Giri" userId="ee4878ae-101e-4015-860d-a0be657c92a7" providerId="ADAL" clId="{77D6CBCC-C404-4F90-A035-43C616876F5D}" dt="2023-12-09T03:50:23.531" v="316" actId="26606"/>
          <ac:spMkLst>
            <pc:docMk/>
            <pc:sldMk cId="2494402437" sldId="257"/>
            <ac:spMk id="2" creationId="{65A73AC4-EBB9-006C-03F6-1CEF0D3E1E0D}"/>
          </ac:spMkLst>
        </pc:spChg>
        <pc:spChg chg="add del">
          <ac:chgData name="Chandragiri, Giri" userId="ee4878ae-101e-4015-860d-a0be657c92a7" providerId="ADAL" clId="{77D6CBCC-C404-4F90-A035-43C616876F5D}" dt="2023-12-09T17:00:00.808" v="519" actId="26606"/>
          <ac:spMkLst>
            <pc:docMk/>
            <pc:sldMk cId="2494402437" sldId="257"/>
            <ac:spMk id="2" creationId="{9519BE60-E523-FA29-A2DA-C0D25AB1278D}"/>
          </ac:spMkLst>
        </pc:spChg>
        <pc:spChg chg="add">
          <ac:chgData name="Chandragiri, Giri" userId="ee4878ae-101e-4015-860d-a0be657c92a7" providerId="ADAL" clId="{77D6CBCC-C404-4F90-A035-43C616876F5D}" dt="2023-12-11T04:09:01.749" v="1525" actId="26606"/>
          <ac:spMkLst>
            <pc:docMk/>
            <pc:sldMk cId="2494402437" sldId="257"/>
            <ac:spMk id="2" creationId="{972F5758-FA36-D6D5-7BC9-C9AD111BA551}"/>
          </ac:spMkLst>
        </pc:spChg>
        <pc:spChg chg="add del">
          <ac:chgData name="Chandragiri, Giri" userId="ee4878ae-101e-4015-860d-a0be657c92a7" providerId="ADAL" clId="{77D6CBCC-C404-4F90-A035-43C616876F5D}" dt="2023-12-09T03:50:55.649" v="331" actId="26606"/>
          <ac:spMkLst>
            <pc:docMk/>
            <pc:sldMk cId="2494402437" sldId="257"/>
            <ac:spMk id="2" creationId="{9C562132-4A10-C1A2-BCBA-EB7D313B3B52}"/>
          </ac:spMkLst>
        </pc:spChg>
        <pc:spChg chg="add del">
          <ac:chgData name="Chandragiri, Giri" userId="ee4878ae-101e-4015-860d-a0be657c92a7" providerId="ADAL" clId="{77D6CBCC-C404-4F90-A035-43C616876F5D}" dt="2023-12-09T03:50:20.438" v="313" actId="26606"/>
          <ac:spMkLst>
            <pc:docMk/>
            <pc:sldMk cId="2494402437" sldId="257"/>
            <ac:spMk id="2" creationId="{9F53543B-7BC7-65D9-76DC-5B329B95751E}"/>
          </ac:spMkLst>
        </pc:spChg>
        <pc:spChg chg="add del">
          <ac:chgData name="Chandragiri, Giri" userId="ee4878ae-101e-4015-860d-a0be657c92a7" providerId="ADAL" clId="{77D6CBCC-C404-4F90-A035-43C616876F5D}" dt="2023-12-09T03:52:04.564" v="343" actId="26606"/>
          <ac:spMkLst>
            <pc:docMk/>
            <pc:sldMk cId="2494402437" sldId="257"/>
            <ac:spMk id="2" creationId="{CCB959E5-E8CA-C025-68C5-EA037DC83979}"/>
          </ac:spMkLst>
        </pc:spChg>
        <pc:spChg chg="add del mod replId">
          <ac:chgData name="Chandragiri, Giri" userId="ee4878ae-101e-4015-860d-a0be657c92a7" providerId="ADAL" clId="{77D6CBCC-C404-4F90-A035-43C616876F5D}" dt="2023-12-09T03:53:41.028" v="392" actId="26606"/>
          <ac:spMkLst>
            <pc:docMk/>
            <pc:sldMk cId="2494402437" sldId="257"/>
            <ac:spMk id="2" creationId="{E137F1F0-C51F-D0A3-1A1C-A1002183AB33}"/>
          </ac:spMkLst>
        </pc:spChg>
        <pc:spChg chg="add del mod replId">
          <ac:chgData name="Chandragiri, Giri" userId="ee4878ae-101e-4015-860d-a0be657c92a7" providerId="ADAL" clId="{77D6CBCC-C404-4F90-A035-43C616876F5D}" dt="2023-12-09T03:53:40.133" v="391" actId="26606"/>
          <ac:spMkLst>
            <pc:docMk/>
            <pc:sldMk cId="2494402437" sldId="257"/>
            <ac:spMk id="2" creationId="{ED1567E0-CBFB-D893-89F2-62A376DA7976}"/>
          </ac:spMkLst>
        </pc:spChg>
        <pc:spChg chg="add del">
          <ac:chgData name="Chandragiri, Giri" userId="ee4878ae-101e-4015-860d-a0be657c92a7" providerId="ADAL" clId="{77D6CBCC-C404-4F90-A035-43C616876F5D}" dt="2023-12-09T03:50:44.750" v="322" actId="26606"/>
          <ac:spMkLst>
            <pc:docMk/>
            <pc:sldMk cId="2494402437" sldId="257"/>
            <ac:spMk id="2" creationId="{EFAE4A41-7FF4-3443-5CC4-AA70A0C998E9}"/>
          </ac:spMkLst>
        </pc:spChg>
        <pc:spChg chg="add del">
          <ac:chgData name="Chandragiri, Giri" userId="ee4878ae-101e-4015-860d-a0be657c92a7" providerId="ADAL" clId="{77D6CBCC-C404-4F90-A035-43C616876F5D}" dt="2023-12-09T03:50:52.473" v="328" actId="26606"/>
          <ac:spMkLst>
            <pc:docMk/>
            <pc:sldMk cId="2494402437" sldId="257"/>
            <ac:spMk id="2" creationId="{F829A3D6-04DD-CCBA-9A21-6C7601CF13AA}"/>
          </ac:spMkLst>
        </pc:spChg>
        <pc:spChg chg="add del">
          <ac:chgData name="Chandragiri, Giri" userId="ee4878ae-101e-4015-860d-a0be657c92a7" providerId="ADAL" clId="{77D6CBCC-C404-4F90-A035-43C616876F5D}" dt="2023-12-09T03:51:02.149" v="334" actId="26606"/>
          <ac:spMkLst>
            <pc:docMk/>
            <pc:sldMk cId="2494402437" sldId="257"/>
            <ac:spMk id="2" creationId="{FF5F98FC-C4E8-2B3F-B5A7-B21C0567D91C}"/>
          </ac:spMkLst>
        </pc:spChg>
        <pc:spChg chg="add del">
          <ac:chgData name="Chandragiri, Giri" userId="ee4878ae-101e-4015-860d-a0be657c92a7" providerId="ADAL" clId="{77D6CBCC-C404-4F90-A035-43C616876F5D}" dt="2023-12-09T17:00:00.825" v="521" actId="26606"/>
          <ac:spMkLst>
            <pc:docMk/>
            <pc:sldMk cId="2494402437" sldId="257"/>
            <ac:spMk id="3" creationId="{0721636E-3A91-5E7E-D179-C16E96E4A24B}"/>
          </ac:spMkLst>
        </pc:spChg>
        <pc:spChg chg="add del">
          <ac:chgData name="Chandragiri, Giri" userId="ee4878ae-101e-4015-860d-a0be657c92a7" providerId="ADAL" clId="{77D6CBCC-C404-4F90-A035-43C616876F5D}" dt="2023-12-09T17:00:00.825" v="521" actId="26606"/>
          <ac:spMkLst>
            <pc:docMk/>
            <pc:sldMk cId="2494402437" sldId="257"/>
            <ac:spMk id="6" creationId="{081EA652-8C6A-4E69-BEB9-170809474553}"/>
          </ac:spMkLst>
        </pc:spChg>
        <pc:spChg chg="add del">
          <ac:chgData name="Chandragiri, Giri" userId="ee4878ae-101e-4015-860d-a0be657c92a7" providerId="ADAL" clId="{77D6CBCC-C404-4F90-A035-43C616876F5D}" dt="2023-12-09T17:00:00.825" v="521" actId="26606"/>
          <ac:spMkLst>
            <pc:docMk/>
            <pc:sldMk cId="2494402437" sldId="257"/>
            <ac:spMk id="7" creationId="{5298780A-33B9-4EA2-8F67-DE68AD62841B}"/>
          </ac:spMkLst>
        </pc:spChg>
        <pc:spChg chg="add del">
          <ac:chgData name="Chandragiri, Giri" userId="ee4878ae-101e-4015-860d-a0be657c92a7" providerId="ADAL" clId="{77D6CBCC-C404-4F90-A035-43C616876F5D}" dt="2023-12-09T03:50:48.452" v="325" actId="26606"/>
          <ac:spMkLst>
            <pc:docMk/>
            <pc:sldMk cId="2494402437" sldId="257"/>
            <ac:spMk id="8" creationId="{29C51009-A09A-4689-8E6C-F8FC99E6A840}"/>
          </ac:spMkLst>
        </pc:spChg>
        <pc:spChg chg="add del">
          <ac:chgData name="Chandragiri, Giri" userId="ee4878ae-101e-4015-860d-a0be657c92a7" providerId="ADAL" clId="{77D6CBCC-C404-4F90-A035-43C616876F5D}" dt="2023-12-09T03:50:20.438" v="313" actId="26606"/>
          <ac:spMkLst>
            <pc:docMk/>
            <pc:sldMk cId="2494402437" sldId="257"/>
            <ac:spMk id="9" creationId="{32D32A60-013B-47A8-8833-D2424080917B}"/>
          </ac:spMkLst>
        </pc:spChg>
        <pc:spChg chg="add del">
          <ac:chgData name="Chandragiri, Giri" userId="ee4878ae-101e-4015-860d-a0be657c92a7" providerId="ADAL" clId="{77D6CBCC-C404-4F90-A035-43C616876F5D}" dt="2023-12-09T03:50:20.438" v="313" actId="26606"/>
          <ac:spMkLst>
            <pc:docMk/>
            <pc:sldMk cId="2494402437" sldId="257"/>
            <ac:spMk id="11" creationId="{AE27932B-B694-4C4C-90D7-A0333A7C5876}"/>
          </ac:spMkLst>
        </pc:spChg>
        <pc:spChg chg="add del">
          <ac:chgData name="Chandragiri, Giri" userId="ee4878ae-101e-4015-860d-a0be657c92a7" providerId="ADAL" clId="{77D6CBCC-C404-4F90-A035-43C616876F5D}" dt="2023-12-09T03:50:20.438" v="313" actId="26606"/>
          <ac:spMkLst>
            <pc:docMk/>
            <pc:sldMk cId="2494402437" sldId="257"/>
            <ac:spMk id="15" creationId="{A9DA474E-6B91-4200-840F-0257B2358A75}"/>
          </ac:spMkLst>
        </pc:spChg>
        <pc:spChg chg="add del">
          <ac:chgData name="Chandragiri, Giri" userId="ee4878ae-101e-4015-860d-a0be657c92a7" providerId="ADAL" clId="{77D6CBCC-C404-4F90-A035-43C616876F5D}" dt="2023-12-09T03:50:52.473" v="328" actId="26606"/>
          <ac:spMkLst>
            <pc:docMk/>
            <pc:sldMk cId="2494402437" sldId="257"/>
            <ac:spMk id="16" creationId="{D9FE1511-6E1B-4F0E-8FF0-958527181CC9}"/>
          </ac:spMkLst>
        </pc:spChg>
        <pc:spChg chg="add del">
          <ac:chgData name="Chandragiri, Giri" userId="ee4878ae-101e-4015-860d-a0be657c92a7" providerId="ADAL" clId="{77D6CBCC-C404-4F90-A035-43C616876F5D}" dt="2023-12-09T03:50:23.531" v="316" actId="26606"/>
          <ac:spMkLst>
            <pc:docMk/>
            <pc:sldMk cId="2494402437" sldId="257"/>
            <ac:spMk id="21" creationId="{C6870151-9189-4C3A-8379-EF3D95827A0A}"/>
          </ac:spMkLst>
        </pc:spChg>
        <pc:spChg chg="add del">
          <ac:chgData name="Chandragiri, Giri" userId="ee4878ae-101e-4015-860d-a0be657c92a7" providerId="ADAL" clId="{77D6CBCC-C404-4F90-A035-43C616876F5D}" dt="2023-12-09T03:50:23.531" v="316" actId="26606"/>
          <ac:spMkLst>
            <pc:docMk/>
            <pc:sldMk cId="2494402437" sldId="257"/>
            <ac:spMk id="23" creationId="{123EA69C-102A-4DD0-9547-05DCD271D159}"/>
          </ac:spMkLst>
        </pc:spChg>
        <pc:spChg chg="add del">
          <ac:chgData name="Chandragiri, Giri" userId="ee4878ae-101e-4015-860d-a0be657c92a7" providerId="ADAL" clId="{77D6CBCC-C404-4F90-A035-43C616876F5D}" dt="2023-12-09T03:50:23.531" v="316" actId="26606"/>
          <ac:spMkLst>
            <pc:docMk/>
            <pc:sldMk cId="2494402437" sldId="257"/>
            <ac:spMk id="24" creationId="{6A862265-5CA3-4C40-8582-7534C3B03C2A}"/>
          </ac:spMkLst>
        </pc:spChg>
        <pc:spChg chg="add del">
          <ac:chgData name="Chandragiri, Giri" userId="ee4878ae-101e-4015-860d-a0be657c92a7" providerId="ADAL" clId="{77D6CBCC-C404-4F90-A035-43C616876F5D}" dt="2023-12-09T03:50:23.531" v="316" actId="26606"/>
          <ac:spMkLst>
            <pc:docMk/>
            <pc:sldMk cId="2494402437" sldId="257"/>
            <ac:spMk id="25" creationId="{600EF80B-0391-4082-9AF5-F15B091B4CE9}"/>
          </ac:spMkLst>
        </pc:spChg>
        <pc:spChg chg="add del">
          <ac:chgData name="Chandragiri, Giri" userId="ee4878ae-101e-4015-860d-a0be657c92a7" providerId="ADAL" clId="{77D6CBCC-C404-4F90-A035-43C616876F5D}" dt="2023-12-09T03:50:23.531" v="316" actId="26606"/>
          <ac:spMkLst>
            <pc:docMk/>
            <pc:sldMk cId="2494402437" sldId="257"/>
            <ac:spMk id="27" creationId="{056C170A-53C2-FF63-4B8E-DABE1F000BEA}"/>
          </ac:spMkLst>
        </pc:spChg>
        <pc:spChg chg="add del">
          <ac:chgData name="Chandragiri, Giri" userId="ee4878ae-101e-4015-860d-a0be657c92a7" providerId="ADAL" clId="{77D6CBCC-C404-4F90-A035-43C616876F5D}" dt="2023-12-09T03:50:23.531" v="316" actId="26606"/>
          <ac:spMkLst>
            <pc:docMk/>
            <pc:sldMk cId="2494402437" sldId="257"/>
            <ac:spMk id="28" creationId="{3FBF03E8-C602-4192-9C52-F84B29FDCC88}"/>
          </ac:spMkLst>
        </pc:spChg>
        <pc:spChg chg="add del">
          <ac:chgData name="Chandragiri, Giri" userId="ee4878ae-101e-4015-860d-a0be657c92a7" providerId="ADAL" clId="{77D6CBCC-C404-4F90-A035-43C616876F5D}" dt="2023-12-09T17:00:00.825" v="521" actId="26606"/>
          <ac:spMkLst>
            <pc:docMk/>
            <pc:sldMk cId="2494402437" sldId="257"/>
            <ac:spMk id="29" creationId="{7F488E8B-4E1E-4402-8935-D4E6C02615C7}"/>
          </ac:spMkLst>
        </pc:spChg>
        <pc:spChg chg="add del mod replId">
          <ac:chgData name="Chandragiri, Giri" userId="ee4878ae-101e-4015-860d-a0be657c92a7" providerId="ADAL" clId="{77D6CBCC-C404-4F90-A035-43C616876F5D}" dt="2023-12-09T16:57:12.842" v="512" actId="26606"/>
          <ac:spMkLst>
            <pc:docMk/>
            <pc:sldMk cId="2494402437" sldId="257"/>
            <ac:spMk id="30" creationId="{61147063-B333-8E6F-E4B3-FA2929CCEE46}"/>
          </ac:spMkLst>
        </pc:spChg>
        <pc:spChg chg="add del">
          <ac:chgData name="Chandragiri, Giri" userId="ee4878ae-101e-4015-860d-a0be657c92a7" providerId="ADAL" clId="{77D6CBCC-C404-4F90-A035-43C616876F5D}" dt="2023-12-09T03:50:28.300" v="319" actId="26606"/>
          <ac:spMkLst>
            <pc:docMk/>
            <pc:sldMk cId="2494402437" sldId="257"/>
            <ac:spMk id="30" creationId="{7BEFDA1A-2A01-4C29-A5D0-AE6F050D07DF}"/>
          </ac:spMkLst>
        </pc:spChg>
        <pc:spChg chg="add del mod replId">
          <ac:chgData name="Chandragiri, Giri" userId="ee4878ae-101e-4015-860d-a0be657c92a7" providerId="ADAL" clId="{77D6CBCC-C404-4F90-A035-43C616876F5D}" dt="2023-12-09T16:57:12.842" v="512" actId="26606"/>
          <ac:spMkLst>
            <pc:docMk/>
            <pc:sldMk cId="2494402437" sldId="257"/>
            <ac:spMk id="31" creationId="{64474ECF-2D85-A417-6627-F8A6894E9DA6}"/>
          </ac:spMkLst>
        </pc:spChg>
        <pc:spChg chg="add del">
          <ac:chgData name="Chandragiri, Giri" userId="ee4878ae-101e-4015-860d-a0be657c92a7" providerId="ADAL" clId="{77D6CBCC-C404-4F90-A035-43C616876F5D}" dt="2023-12-09T03:50:28.300" v="319" actId="26606"/>
          <ac:spMkLst>
            <pc:docMk/>
            <pc:sldMk cId="2494402437" sldId="257"/>
            <ac:spMk id="33" creationId="{279D3810-B86F-4009-84EC-DE0FEABD6FCE}"/>
          </ac:spMkLst>
        </pc:spChg>
        <pc:spChg chg="add del">
          <ac:chgData name="Chandragiri, Giri" userId="ee4878ae-101e-4015-860d-a0be657c92a7" providerId="ADAL" clId="{77D6CBCC-C404-4F90-A035-43C616876F5D}" dt="2023-12-09T03:50:28.300" v="319" actId="26606"/>
          <ac:spMkLst>
            <pc:docMk/>
            <pc:sldMk cId="2494402437" sldId="257"/>
            <ac:spMk id="34" creationId="{499D0A26-E93D-E00D-3707-64BC2325D671}"/>
          </ac:spMkLst>
        </pc:spChg>
        <pc:spChg chg="add del">
          <ac:chgData name="Chandragiri, Giri" userId="ee4878ae-101e-4015-860d-a0be657c92a7" providerId="ADAL" clId="{77D6CBCC-C404-4F90-A035-43C616876F5D}" dt="2023-12-09T16:59:56.320" v="516" actId="26606"/>
          <ac:spMkLst>
            <pc:docMk/>
            <pc:sldMk cId="2494402437" sldId="257"/>
            <ac:spMk id="37" creationId="{79FCBE05-E963-41B2-97FD-8631A61EB2A9}"/>
          </ac:spMkLst>
        </pc:spChg>
        <pc:spChg chg="add del">
          <ac:chgData name="Chandragiri, Giri" userId="ee4878ae-101e-4015-860d-a0be657c92a7" providerId="ADAL" clId="{77D6CBCC-C404-4F90-A035-43C616876F5D}" dt="2023-12-09T16:59:56.320" v="516" actId="26606"/>
          <ac:spMkLst>
            <pc:docMk/>
            <pc:sldMk cId="2494402437" sldId="257"/>
            <ac:spMk id="39" creationId="{5298780A-33B9-4EA2-8F67-DE68AD62841B}"/>
          </ac:spMkLst>
        </pc:spChg>
        <pc:spChg chg="add del">
          <ac:chgData name="Chandragiri, Giri" userId="ee4878ae-101e-4015-860d-a0be657c92a7" providerId="ADAL" clId="{77D6CBCC-C404-4F90-A035-43C616876F5D}" dt="2023-12-09T03:50:48.452" v="325" actId="26606"/>
          <ac:spMkLst>
            <pc:docMk/>
            <pc:sldMk cId="2494402437" sldId="257"/>
            <ac:spMk id="40" creationId="{4405A4B3-BEF6-64B9-0BCC-E6511CB9E81A}"/>
          </ac:spMkLst>
        </pc:spChg>
        <pc:spChg chg="add del">
          <ac:chgData name="Chandragiri, Giri" userId="ee4878ae-101e-4015-860d-a0be657c92a7" providerId="ADAL" clId="{77D6CBCC-C404-4F90-A035-43C616876F5D}" dt="2023-12-09T16:59:56.320" v="516" actId="26606"/>
          <ac:spMkLst>
            <pc:docMk/>
            <pc:sldMk cId="2494402437" sldId="257"/>
            <ac:spMk id="41" creationId="{4D233ACE-F3A1-4543-B9F4-425DDA579332}"/>
          </ac:spMkLst>
        </pc:spChg>
        <pc:spChg chg="add del">
          <ac:chgData name="Chandragiri, Giri" userId="ee4878ae-101e-4015-860d-a0be657c92a7" providerId="ADAL" clId="{77D6CBCC-C404-4F90-A035-43C616876F5D}" dt="2023-12-09T03:50:52.473" v="328" actId="26606"/>
          <ac:spMkLst>
            <pc:docMk/>
            <pc:sldMk cId="2494402437" sldId="257"/>
            <ac:spMk id="42" creationId="{08E7A6F0-5CD3-481E-B0F2-E7F99FE675B0}"/>
          </ac:spMkLst>
        </pc:spChg>
        <pc:spChg chg="add del">
          <ac:chgData name="Chandragiri, Giri" userId="ee4878ae-101e-4015-860d-a0be657c92a7" providerId="ADAL" clId="{77D6CBCC-C404-4F90-A035-43C616876F5D}" dt="2023-12-09T03:50:52.473" v="328" actId="26606"/>
          <ac:spMkLst>
            <pc:docMk/>
            <pc:sldMk cId="2494402437" sldId="257"/>
            <ac:spMk id="43" creationId="{511290DF-4975-4FCD-8B8D-BBC86B836668}"/>
          </ac:spMkLst>
        </pc:spChg>
        <pc:spChg chg="add del">
          <ac:chgData name="Chandragiri, Giri" userId="ee4878ae-101e-4015-860d-a0be657c92a7" providerId="ADAL" clId="{77D6CBCC-C404-4F90-A035-43C616876F5D}" dt="2023-12-09T16:59:56.320" v="516" actId="26606"/>
          <ac:spMkLst>
            <pc:docMk/>
            <pc:sldMk cId="2494402437" sldId="257"/>
            <ac:spMk id="44" creationId="{081EA652-8C6A-4E69-BEB9-170809474553}"/>
          </ac:spMkLst>
        </pc:spChg>
        <pc:spChg chg="add del">
          <ac:chgData name="Chandragiri, Giri" userId="ee4878ae-101e-4015-860d-a0be657c92a7" providerId="ADAL" clId="{77D6CBCC-C404-4F90-A035-43C616876F5D}" dt="2023-12-09T03:50:52.473" v="328" actId="26606"/>
          <ac:spMkLst>
            <pc:docMk/>
            <pc:sldMk cId="2494402437" sldId="257"/>
            <ac:spMk id="45" creationId="{A62F3AA4-7592-2010-7E78-453251C0F90C}"/>
          </ac:spMkLst>
        </pc:spChg>
        <pc:spChg chg="add del">
          <ac:chgData name="Chandragiri, Giri" userId="ee4878ae-101e-4015-860d-a0be657c92a7" providerId="ADAL" clId="{77D6CBCC-C404-4F90-A035-43C616876F5D}" dt="2023-12-09T03:50:55.649" v="331" actId="26606"/>
          <ac:spMkLst>
            <pc:docMk/>
            <pc:sldMk cId="2494402437" sldId="257"/>
            <ac:spMk id="47" creationId="{0216D9FD-860F-4F5C-8D9B-CE7002071D21}"/>
          </ac:spMkLst>
        </pc:spChg>
        <pc:spChg chg="add del">
          <ac:chgData name="Chandragiri, Giri" userId="ee4878ae-101e-4015-860d-a0be657c92a7" providerId="ADAL" clId="{77D6CBCC-C404-4F90-A035-43C616876F5D}" dt="2023-12-09T03:50:55.649" v="331" actId="26606"/>
          <ac:spMkLst>
            <pc:docMk/>
            <pc:sldMk cId="2494402437" sldId="257"/>
            <ac:spMk id="48" creationId="{8D074069-7026-466C-B495-20FB9578CFBB}"/>
          </ac:spMkLst>
        </pc:spChg>
        <pc:spChg chg="add del">
          <ac:chgData name="Chandragiri, Giri" userId="ee4878ae-101e-4015-860d-a0be657c92a7" providerId="ADAL" clId="{77D6CBCC-C404-4F90-A035-43C616876F5D}" dt="2023-12-09T03:50:55.649" v="331" actId="26606"/>
          <ac:spMkLst>
            <pc:docMk/>
            <pc:sldMk cId="2494402437" sldId="257"/>
            <ac:spMk id="49" creationId="{C1685D80-4D5A-471F-9215-651424F47500}"/>
          </ac:spMkLst>
        </pc:spChg>
        <pc:spChg chg="add del">
          <ac:chgData name="Chandragiri, Giri" userId="ee4878ae-101e-4015-860d-a0be657c92a7" providerId="ADAL" clId="{77D6CBCC-C404-4F90-A035-43C616876F5D}" dt="2023-12-09T03:50:55.649" v="331" actId="26606"/>
          <ac:spMkLst>
            <pc:docMk/>
            <pc:sldMk cId="2494402437" sldId="257"/>
            <ac:spMk id="50" creationId="{736D4210-6E96-122C-0457-EAF7B62876A2}"/>
          </ac:spMkLst>
        </pc:spChg>
        <pc:spChg chg="add del">
          <ac:chgData name="Chandragiri, Giri" userId="ee4878ae-101e-4015-860d-a0be657c92a7" providerId="ADAL" clId="{77D6CBCC-C404-4F90-A035-43C616876F5D}" dt="2023-12-09T17:00:00.808" v="519" actId="26606"/>
          <ac:spMkLst>
            <pc:docMk/>
            <pc:sldMk cId="2494402437" sldId="257"/>
            <ac:spMk id="51" creationId="{081EA652-8C6A-4E69-BEB9-170809474553}"/>
          </ac:spMkLst>
        </pc:spChg>
        <pc:spChg chg="add del">
          <ac:chgData name="Chandragiri, Giri" userId="ee4878ae-101e-4015-860d-a0be657c92a7" providerId="ADAL" clId="{77D6CBCC-C404-4F90-A035-43C616876F5D}" dt="2023-12-09T03:51:02.149" v="334" actId="26606"/>
          <ac:spMkLst>
            <pc:docMk/>
            <pc:sldMk cId="2494402437" sldId="257"/>
            <ac:spMk id="52" creationId="{F63C748C-967B-4A7B-A90F-3EDD0F485AC6}"/>
          </ac:spMkLst>
        </pc:spChg>
        <pc:spChg chg="add del">
          <ac:chgData name="Chandragiri, Giri" userId="ee4878ae-101e-4015-860d-a0be657c92a7" providerId="ADAL" clId="{77D6CBCC-C404-4F90-A035-43C616876F5D}" dt="2023-12-09T03:51:02.149" v="334" actId="26606"/>
          <ac:spMkLst>
            <pc:docMk/>
            <pc:sldMk cId="2494402437" sldId="257"/>
            <ac:spMk id="53" creationId="{C0143637-4934-44E4-B909-BAF1E7B27972}"/>
          </ac:spMkLst>
        </pc:spChg>
        <pc:spChg chg="add del">
          <ac:chgData name="Chandragiri, Giri" userId="ee4878ae-101e-4015-860d-a0be657c92a7" providerId="ADAL" clId="{77D6CBCC-C404-4F90-A035-43C616876F5D}" dt="2023-12-09T03:51:02.149" v="334" actId="26606"/>
          <ac:spMkLst>
            <pc:docMk/>
            <pc:sldMk cId="2494402437" sldId="257"/>
            <ac:spMk id="54" creationId="{8AD0015D-F144-F49C-28DA-4F8971F66121}"/>
          </ac:spMkLst>
        </pc:spChg>
        <pc:spChg chg="add del">
          <ac:chgData name="Chandragiri, Giri" userId="ee4878ae-101e-4015-860d-a0be657c92a7" providerId="ADAL" clId="{77D6CBCC-C404-4F90-A035-43C616876F5D}" dt="2023-12-09T17:00:00.808" v="519" actId="26606"/>
          <ac:spMkLst>
            <pc:docMk/>
            <pc:sldMk cId="2494402437" sldId="257"/>
            <ac:spMk id="55" creationId="{96B80271-AB52-4E69-AC06-92D993A02F13}"/>
          </ac:spMkLst>
        </pc:spChg>
        <pc:spChg chg="add del">
          <ac:chgData name="Chandragiri, Giri" userId="ee4878ae-101e-4015-860d-a0be657c92a7" providerId="ADAL" clId="{77D6CBCC-C404-4F90-A035-43C616876F5D}" dt="2023-12-09T03:53:42.810" v="393" actId="26606"/>
          <ac:spMkLst>
            <pc:docMk/>
            <pc:sldMk cId="2494402437" sldId="257"/>
            <ac:spMk id="56" creationId="{29C51009-A09A-4689-8E6C-F8FC99E6A840}"/>
          </ac:spMkLst>
        </pc:spChg>
        <pc:spChg chg="add del mod replId">
          <ac:chgData name="Chandragiri, Giri" userId="ee4878ae-101e-4015-860d-a0be657c92a7" providerId="ADAL" clId="{77D6CBCC-C404-4F90-A035-43C616876F5D}" dt="2023-12-09T03:53:42.810" v="393" actId="26606"/>
          <ac:spMkLst>
            <pc:docMk/>
            <pc:sldMk cId="2494402437" sldId="257"/>
            <ac:spMk id="58" creationId="{4405A4B3-BEF6-64B9-0BCC-E6511CB9E81A}"/>
          </ac:spMkLst>
        </pc:spChg>
        <pc:spChg chg="add del">
          <ac:chgData name="Chandragiri, Giri" userId="ee4878ae-101e-4015-860d-a0be657c92a7" providerId="ADAL" clId="{77D6CBCC-C404-4F90-A035-43C616876F5D}" dt="2023-12-09T03:53:39.693" v="390" actId="26606"/>
          <ac:spMkLst>
            <pc:docMk/>
            <pc:sldMk cId="2494402437" sldId="257"/>
            <ac:spMk id="58" creationId="{5D01EBFB-2F17-6B12-3CBC-C16E028421DE}"/>
          </ac:spMkLst>
        </pc:spChg>
        <pc:spChg chg="add del">
          <ac:chgData name="Chandragiri, Giri" userId="ee4878ae-101e-4015-860d-a0be657c92a7" providerId="ADAL" clId="{77D6CBCC-C404-4F90-A035-43C616876F5D}" dt="2023-12-09T03:52:04.564" v="343" actId="26606"/>
          <ac:spMkLst>
            <pc:docMk/>
            <pc:sldMk cId="2494402437" sldId="257"/>
            <ac:spMk id="58" creationId="{66ACEE81-5DA2-F456-EBEC-708A1B099CE2}"/>
          </ac:spMkLst>
        </pc:spChg>
        <pc:spChg chg="add del">
          <ac:chgData name="Chandragiri, Giri" userId="ee4878ae-101e-4015-860d-a0be657c92a7" providerId="ADAL" clId="{77D6CBCC-C404-4F90-A035-43C616876F5D}" dt="2023-12-09T03:52:17.398" v="352" actId="26606"/>
          <ac:spMkLst>
            <pc:docMk/>
            <pc:sldMk cId="2494402437" sldId="257"/>
            <ac:spMk id="58" creationId="{897DCA83-F05E-36FF-1DE7-7B1C6AD46905}"/>
          </ac:spMkLst>
        </pc:spChg>
        <pc:spChg chg="add del mod replId">
          <ac:chgData name="Chandragiri, Giri" userId="ee4878ae-101e-4015-860d-a0be657c92a7" providerId="ADAL" clId="{77D6CBCC-C404-4F90-A035-43C616876F5D}" dt="2023-12-09T03:53:41.028" v="392" actId="26606"/>
          <ac:spMkLst>
            <pc:docMk/>
            <pc:sldMk cId="2494402437" sldId="257"/>
            <ac:spMk id="58" creationId="{BB237516-CA03-F715-8AF9-B1E27AAB8413}"/>
          </ac:spMkLst>
        </pc:spChg>
        <pc:spChg chg="add del">
          <ac:chgData name="Chandragiri, Giri" userId="ee4878ae-101e-4015-860d-a0be657c92a7" providerId="ADAL" clId="{77D6CBCC-C404-4F90-A035-43C616876F5D}" dt="2023-12-09T03:52:12.051" v="346" actId="26606"/>
          <ac:spMkLst>
            <pc:docMk/>
            <pc:sldMk cId="2494402437" sldId="257"/>
            <ac:spMk id="58" creationId="{C66E5FD5-A106-4B92-10E7-AA75C99098C4}"/>
          </ac:spMkLst>
        </pc:spChg>
        <pc:spChg chg="add del mod replId">
          <ac:chgData name="Chandragiri, Giri" userId="ee4878ae-101e-4015-860d-a0be657c92a7" providerId="ADAL" clId="{77D6CBCC-C404-4F90-A035-43C616876F5D}" dt="2023-12-09T03:53:40.133" v="391" actId="26606"/>
          <ac:spMkLst>
            <pc:docMk/>
            <pc:sldMk cId="2494402437" sldId="257"/>
            <ac:spMk id="58" creationId="{D090703C-6D76-FA0E-C2AF-76C8B52FC915}"/>
          </ac:spMkLst>
        </pc:spChg>
        <pc:spChg chg="add del">
          <ac:chgData name="Chandragiri, Giri" userId="ee4878ae-101e-4015-860d-a0be657c92a7" providerId="ADAL" clId="{77D6CBCC-C404-4F90-A035-43C616876F5D}" dt="2023-12-09T17:00:00.808" v="519" actId="26606"/>
          <ac:spMkLst>
            <pc:docMk/>
            <pc:sldMk cId="2494402437" sldId="257"/>
            <ac:spMk id="59" creationId="{5298780A-33B9-4EA2-8F67-DE68AD62841B}"/>
          </ac:spMkLst>
        </pc:spChg>
        <pc:spChg chg="add del">
          <ac:chgData name="Chandragiri, Giri" userId="ee4878ae-101e-4015-860d-a0be657c92a7" providerId="ADAL" clId="{77D6CBCC-C404-4F90-A035-43C616876F5D}" dt="2023-12-09T17:00:00.808" v="519" actId="26606"/>
          <ac:spMkLst>
            <pc:docMk/>
            <pc:sldMk cId="2494402437" sldId="257"/>
            <ac:spMk id="61" creationId="{4D233ACE-F3A1-4543-B9F4-425DDA579332}"/>
          </ac:spMkLst>
        </pc:spChg>
        <pc:spChg chg="add del">
          <ac:chgData name="Chandragiri, Giri" userId="ee4878ae-101e-4015-860d-a0be657c92a7" providerId="ADAL" clId="{77D6CBCC-C404-4F90-A035-43C616876F5D}" dt="2023-12-09T17:00:00.808" v="519" actId="26606"/>
          <ac:spMkLst>
            <pc:docMk/>
            <pc:sldMk cId="2494402437" sldId="257"/>
            <ac:spMk id="62" creationId="{70730CAB-F0C8-38D0-074D-A945349E93F3}"/>
          </ac:spMkLst>
        </pc:spChg>
        <pc:spChg chg="add del">
          <ac:chgData name="Chandragiri, Giri" userId="ee4878ae-101e-4015-860d-a0be657c92a7" providerId="ADAL" clId="{77D6CBCC-C404-4F90-A035-43C616876F5D}" dt="2023-12-09T03:53:41.028" v="392" actId="26606"/>
          <ac:spMkLst>
            <pc:docMk/>
            <pc:sldMk cId="2494402437" sldId="257"/>
            <ac:spMk id="64" creationId="{7BEFDA1A-2A01-4C29-A5D0-AE6F050D07DF}"/>
          </ac:spMkLst>
        </pc:spChg>
        <pc:spChg chg="add">
          <ac:chgData name="Chandragiri, Giri" userId="ee4878ae-101e-4015-860d-a0be657c92a7" providerId="ADAL" clId="{77D6CBCC-C404-4F90-A035-43C616876F5D}" dt="2023-12-09T17:00:00.825" v="521" actId="26606"/>
          <ac:spMkLst>
            <pc:docMk/>
            <pc:sldMk cId="2494402437" sldId="257"/>
            <ac:spMk id="65" creationId="{081EA652-8C6A-4E69-BEB9-170809474553}"/>
          </ac:spMkLst>
        </pc:spChg>
        <pc:spChg chg="add">
          <ac:chgData name="Chandragiri, Giri" userId="ee4878ae-101e-4015-860d-a0be657c92a7" providerId="ADAL" clId="{77D6CBCC-C404-4F90-A035-43C616876F5D}" dt="2023-12-09T17:00:00.825" v="521" actId="26606"/>
          <ac:spMkLst>
            <pc:docMk/>
            <pc:sldMk cId="2494402437" sldId="257"/>
            <ac:spMk id="67" creationId="{5298780A-33B9-4EA2-8F67-DE68AD62841B}"/>
          </ac:spMkLst>
        </pc:spChg>
        <pc:spChg chg="add del">
          <ac:chgData name="Chandragiri, Giri" userId="ee4878ae-101e-4015-860d-a0be657c92a7" providerId="ADAL" clId="{77D6CBCC-C404-4F90-A035-43C616876F5D}" dt="2023-12-09T03:53:41.028" v="392" actId="26606"/>
          <ac:spMkLst>
            <pc:docMk/>
            <pc:sldMk cId="2494402437" sldId="257"/>
            <ac:spMk id="68" creationId="{279D3810-B86F-4009-84EC-DE0FEABD6FCE}"/>
          </ac:spMkLst>
        </pc:spChg>
        <pc:spChg chg="add">
          <ac:chgData name="Chandragiri, Giri" userId="ee4878ae-101e-4015-860d-a0be657c92a7" providerId="ADAL" clId="{77D6CBCC-C404-4F90-A035-43C616876F5D}" dt="2023-12-09T17:00:00.825" v="521" actId="26606"/>
          <ac:spMkLst>
            <pc:docMk/>
            <pc:sldMk cId="2494402437" sldId="257"/>
            <ac:spMk id="69" creationId="{7F488E8B-4E1E-4402-8935-D4E6C02615C7}"/>
          </ac:spMkLst>
        </pc:spChg>
        <pc:spChg chg="add mod">
          <ac:chgData name="Chandragiri, Giri" userId="ee4878ae-101e-4015-860d-a0be657c92a7" providerId="ADAL" clId="{77D6CBCC-C404-4F90-A035-43C616876F5D}" dt="2023-12-11T04:24:17.188" v="1684" actId="14100"/>
          <ac:spMkLst>
            <pc:docMk/>
            <pc:sldMk cId="2494402437" sldId="257"/>
            <ac:spMk id="71" creationId="{893ED152-4DC4-5E26-77D7-C452CEBA6749}"/>
          </ac:spMkLst>
        </pc:spChg>
        <pc:spChg chg="add del mod replId">
          <ac:chgData name="Chandragiri, Giri" userId="ee4878ae-101e-4015-860d-a0be657c92a7" providerId="ADAL" clId="{77D6CBCC-C404-4F90-A035-43C616876F5D}" dt="2023-12-09T17:00:00.825" v="521" actId="26606"/>
          <ac:spMkLst>
            <pc:docMk/>
            <pc:sldMk cId="2494402437" sldId="257"/>
            <ac:spMk id="72" creationId="{A43417D5-BC61-9D60-BE7D-3241893E512D}"/>
          </ac:spMkLst>
        </pc:spChg>
        <pc:spChg chg="del">
          <ac:chgData name="Chandragiri, Giri" userId="ee4878ae-101e-4015-860d-a0be657c92a7" providerId="ADAL" clId="{77D6CBCC-C404-4F90-A035-43C616876F5D}" dt="2023-12-11T04:09:01.749" v="1525" actId="26606"/>
          <ac:spMkLst>
            <pc:docMk/>
            <pc:sldMk cId="2494402437" sldId="257"/>
            <ac:spMk id="74" creationId="{9228552E-C8B1-4A80-8448-0787CE0FC704}"/>
          </ac:spMkLst>
        </pc:spChg>
        <pc:spChg chg="add">
          <ac:chgData name="Chandragiri, Giri" userId="ee4878ae-101e-4015-860d-a0be657c92a7" providerId="ADAL" clId="{77D6CBCC-C404-4F90-A035-43C616876F5D}" dt="2023-12-09T17:00:00.825" v="521" actId="26606"/>
          <ac:spMkLst>
            <pc:docMk/>
            <pc:sldMk cId="2494402437" sldId="257"/>
            <ac:spMk id="75" creationId="{3625E72A-AC7C-37CA-A47F-659F2C6F10A0}"/>
          </ac:spMkLst>
        </pc:spChg>
        <pc:spChg chg="add">
          <ac:chgData name="Chandragiri, Giri" userId="ee4878ae-101e-4015-860d-a0be657c92a7" providerId="ADAL" clId="{77D6CBCC-C404-4F90-A035-43C616876F5D}" dt="2023-12-09T17:00:00.825" v="521" actId="26606"/>
          <ac:spMkLst>
            <pc:docMk/>
            <pc:sldMk cId="2494402437" sldId="257"/>
            <ac:spMk id="76" creationId="{96F9F06F-DECA-5F8E-3722-748337FDE698}"/>
          </ac:spMkLst>
        </pc:spChg>
        <pc:spChg chg="add del">
          <ac:chgData name="Chandragiri, Giri" userId="ee4878ae-101e-4015-860d-a0be657c92a7" providerId="ADAL" clId="{77D6CBCC-C404-4F90-A035-43C616876F5D}" dt="2023-12-09T03:53:40.133" v="391" actId="26606"/>
          <ac:spMkLst>
            <pc:docMk/>
            <pc:sldMk cId="2494402437" sldId="257"/>
            <ac:spMk id="77" creationId="{368B8211-0B9F-4516-8771-3316E00DB965}"/>
          </ac:spMkLst>
        </pc:spChg>
        <pc:spChg chg="add del">
          <ac:chgData name="Chandragiri, Giri" userId="ee4878ae-101e-4015-860d-a0be657c92a7" providerId="ADAL" clId="{77D6CBCC-C404-4F90-A035-43C616876F5D}" dt="2023-12-11T04:22:39.340" v="1670"/>
          <ac:spMkLst>
            <pc:docMk/>
            <pc:sldMk cId="2494402437" sldId="257"/>
            <ac:spMk id="78" creationId="{F13C74B1-5B17-4795-BED0-7140497B445A}"/>
          </ac:spMkLst>
        </pc:spChg>
        <pc:spChg chg="add del">
          <ac:chgData name="Chandragiri, Giri" userId="ee4878ae-101e-4015-860d-a0be657c92a7" providerId="ADAL" clId="{77D6CBCC-C404-4F90-A035-43C616876F5D}" dt="2023-12-11T04:22:39.340" v="1670"/>
          <ac:spMkLst>
            <pc:docMk/>
            <pc:sldMk cId="2494402437" sldId="257"/>
            <ac:spMk id="80" creationId="{D4974D33-8DC5-464E-8C6D-BE58F0669C17}"/>
          </ac:spMkLst>
        </pc:spChg>
        <pc:spChg chg="add del">
          <ac:chgData name="Chandragiri, Giri" userId="ee4878ae-101e-4015-860d-a0be657c92a7" providerId="ADAL" clId="{77D6CBCC-C404-4F90-A035-43C616876F5D}" dt="2023-12-09T03:52:17.398" v="352" actId="26606"/>
          <ac:spMkLst>
            <pc:docMk/>
            <pc:sldMk cId="2494402437" sldId="257"/>
            <ac:spMk id="81" creationId="{35C3D674-3D59-4E93-80CA-0C0A9095E816}"/>
          </ac:spMkLst>
        </pc:spChg>
        <pc:spChg chg="del mod replId">
          <ac:chgData name="Chandragiri, Giri" userId="ee4878ae-101e-4015-860d-a0be657c92a7" providerId="ADAL" clId="{77D6CBCC-C404-4F90-A035-43C616876F5D}" dt="2023-12-11T04:09:01.749" v="1525" actId="26606"/>
          <ac:spMkLst>
            <pc:docMk/>
            <pc:sldMk cId="2494402437" sldId="257"/>
            <ac:spMk id="82" creationId="{43F1C3C3-FC6A-645E-C9D7-132E86DE1705}"/>
          </ac:spMkLst>
        </pc:spChg>
        <pc:spChg chg="del mod replId">
          <ac:chgData name="Chandragiri, Giri" userId="ee4878ae-101e-4015-860d-a0be657c92a7" providerId="ADAL" clId="{77D6CBCC-C404-4F90-A035-43C616876F5D}" dt="2023-12-11T04:09:01.749" v="1525" actId="26606"/>
          <ac:spMkLst>
            <pc:docMk/>
            <pc:sldMk cId="2494402437" sldId="257"/>
            <ac:spMk id="83" creationId="{58098E21-9030-2350-68C4-DF57A89C3518}"/>
          </ac:spMkLst>
        </pc:spChg>
        <pc:spChg chg="add del">
          <ac:chgData name="Chandragiri, Giri" userId="ee4878ae-101e-4015-860d-a0be657c92a7" providerId="ADAL" clId="{77D6CBCC-C404-4F90-A035-43C616876F5D}" dt="2023-12-09T03:52:17.398" v="352" actId="26606"/>
          <ac:spMkLst>
            <pc:docMk/>
            <pc:sldMk cId="2494402437" sldId="257"/>
            <ac:spMk id="83" creationId="{EF2A81E1-BCBE-426B-8C09-33274E69409D}"/>
          </ac:spMkLst>
        </pc:spChg>
        <pc:spChg chg="add del">
          <ac:chgData name="Chandragiri, Giri" userId="ee4878ae-101e-4015-860d-a0be657c92a7" providerId="ADAL" clId="{77D6CBCC-C404-4F90-A035-43C616876F5D}" dt="2023-12-09T03:52:04.564" v="343" actId="26606"/>
          <ac:spMkLst>
            <pc:docMk/>
            <pc:sldMk cId="2494402437" sldId="257"/>
            <ac:spMk id="84" creationId="{F2AF0D79-4A1A-4F27-B9F0-CF252C4AC91C}"/>
          </ac:spMkLst>
        </pc:spChg>
        <pc:spChg chg="add del">
          <ac:chgData name="Chandragiri, Giri" userId="ee4878ae-101e-4015-860d-a0be657c92a7" providerId="ADAL" clId="{77D6CBCC-C404-4F90-A035-43C616876F5D}" dt="2023-12-09T03:52:12.051" v="346" actId="26606"/>
          <ac:spMkLst>
            <pc:docMk/>
            <pc:sldMk cId="2494402437" sldId="257"/>
            <ac:spMk id="88" creationId="{368B8211-0B9F-4516-8771-3316E00DB965}"/>
          </ac:spMkLst>
        </pc:spChg>
        <pc:grpChg chg="add del">
          <ac:chgData name="Chandragiri, Giri" userId="ee4878ae-101e-4015-860d-a0be657c92a7" providerId="ADAL" clId="{77D6CBCC-C404-4F90-A035-43C616876F5D}" dt="2023-12-09T03:50:52.473" v="328" actId="26606"/>
          <ac:grpSpMkLst>
            <pc:docMk/>
            <pc:sldMk cId="2494402437" sldId="257"/>
            <ac:grpSpMk id="12" creationId="{357CA18A-A333-4DCB-842B-76827D2ECB24}"/>
          </ac:grpSpMkLst>
        </pc:grpChg>
        <pc:graphicFrameChg chg="add del">
          <ac:chgData name="Chandragiri, Giri" userId="ee4878ae-101e-4015-860d-a0be657c92a7" providerId="ADAL" clId="{77D6CBCC-C404-4F90-A035-43C616876F5D}" dt="2023-12-09T03:50:20.438" v="313" actId="26606"/>
          <ac:graphicFrameMkLst>
            <pc:docMk/>
            <pc:sldMk cId="2494402437" sldId="257"/>
            <ac:graphicFrameMk id="5" creationId="{42ABA17A-DA6E-77A5-C973-15BB3B34D4DA}"/>
          </ac:graphicFrameMkLst>
        </pc:graphicFrameChg>
        <pc:graphicFrameChg chg="add del">
          <ac:chgData name="Chandragiri, Giri" userId="ee4878ae-101e-4015-860d-a0be657c92a7" providerId="ADAL" clId="{77D6CBCC-C404-4F90-A035-43C616876F5D}" dt="2023-12-09T03:50:44.750" v="322" actId="26606"/>
          <ac:graphicFrameMkLst>
            <pc:docMk/>
            <pc:sldMk cId="2494402437" sldId="257"/>
            <ac:graphicFrameMk id="38" creationId="{D1715A43-B361-68DD-8467-62E7FB165B9D}"/>
          </ac:graphicFrameMkLst>
        </pc:graphicFrameChg>
        <pc:graphicFrameChg chg="add del">
          <ac:chgData name="Chandragiri, Giri" userId="ee4878ae-101e-4015-860d-a0be657c92a7" providerId="ADAL" clId="{77D6CBCC-C404-4F90-A035-43C616876F5D}" dt="2023-12-09T16:59:56.320" v="516" actId="26606"/>
          <ac:graphicFrameMkLst>
            <pc:docMk/>
            <pc:sldMk cId="2494402437" sldId="257"/>
            <ac:graphicFrameMk id="46" creationId="{7E7612FC-5447-9084-E6DB-6572BD12C796}"/>
          </ac:graphicFrameMkLst>
        </pc:graphicFrameChg>
        <pc:picChg chg="add del">
          <ac:chgData name="Chandragiri, Giri" userId="ee4878ae-101e-4015-860d-a0be657c92a7" providerId="ADAL" clId="{77D6CBCC-C404-4F90-A035-43C616876F5D}" dt="2023-12-09T03:50:20.438" v="313" actId="26606"/>
          <ac:picMkLst>
            <pc:docMk/>
            <pc:sldMk cId="2494402437" sldId="257"/>
            <ac:picMk id="17" creationId="{DF63C9AD-AE6E-4512-8171-91612E84CCFB}"/>
          </ac:picMkLst>
        </pc:picChg>
        <pc:picChg chg="add del">
          <ac:chgData name="Chandragiri, Giri" userId="ee4878ae-101e-4015-860d-a0be657c92a7" providerId="ADAL" clId="{77D6CBCC-C404-4F90-A035-43C616876F5D}" dt="2023-12-09T03:50:52.473" v="328" actId="26606"/>
          <ac:picMkLst>
            <pc:docMk/>
            <pc:sldMk cId="2494402437" sldId="257"/>
            <ac:picMk id="18" creationId="{025CEF6D-5E98-4B5C-A10F-7459C1EEF10E}"/>
          </ac:picMkLst>
        </pc:picChg>
        <pc:picChg chg="add del">
          <ac:chgData name="Chandragiri, Giri" userId="ee4878ae-101e-4015-860d-a0be657c92a7" providerId="ADAL" clId="{77D6CBCC-C404-4F90-A035-43C616876F5D}" dt="2023-12-09T03:50:23.531" v="316" actId="26606"/>
          <ac:picMkLst>
            <pc:docMk/>
            <pc:sldMk cId="2494402437" sldId="257"/>
            <ac:picMk id="22" creationId="{5FDB3372-0BEA-90BC-524D-AD1CB7D54816}"/>
          </ac:picMkLst>
        </pc:picChg>
        <pc:picChg chg="add del">
          <ac:chgData name="Chandragiri, Giri" userId="ee4878ae-101e-4015-860d-a0be657c92a7" providerId="ADAL" clId="{77D6CBCC-C404-4F90-A035-43C616876F5D}" dt="2023-12-09T03:50:28.300" v="319" actId="26606"/>
          <ac:picMkLst>
            <pc:docMk/>
            <pc:sldMk cId="2494402437" sldId="257"/>
            <ac:picMk id="31" creationId="{6242C951-BE5B-24C4-B791-AA2B55C63732}"/>
          </ac:picMkLst>
        </pc:picChg>
        <pc:picChg chg="add del">
          <ac:chgData name="Chandragiri, Giri" userId="ee4878ae-101e-4015-860d-a0be657c92a7" providerId="ADAL" clId="{77D6CBCC-C404-4F90-A035-43C616876F5D}" dt="2023-12-09T03:50:28.300" v="319" actId="26606"/>
          <ac:picMkLst>
            <pc:docMk/>
            <pc:sldMk cId="2494402437" sldId="257"/>
            <ac:picMk id="35" creationId="{C33612A4-0B77-4479-B2AA-F178599550AA}"/>
          </ac:picMkLst>
        </pc:picChg>
        <pc:picChg chg="add del">
          <ac:chgData name="Chandragiri, Giri" userId="ee4878ae-101e-4015-860d-a0be657c92a7" providerId="ADAL" clId="{77D6CBCC-C404-4F90-A035-43C616876F5D}" dt="2023-12-09T03:52:12.051" v="346" actId="26606"/>
          <ac:picMkLst>
            <pc:docMk/>
            <pc:sldMk cId="2494402437" sldId="257"/>
            <ac:picMk id="60" creationId="{07D0C72B-E10F-6700-2DEF-20BC91E22A1B}"/>
          </ac:picMkLst>
        </pc:picChg>
        <pc:picChg chg="add del mod replId">
          <ac:chgData name="Chandragiri, Giri" userId="ee4878ae-101e-4015-860d-a0be657c92a7" providerId="ADAL" clId="{77D6CBCC-C404-4F90-A035-43C616876F5D}" dt="2023-12-09T03:53:41.028" v="392" actId="26606"/>
          <ac:picMkLst>
            <pc:docMk/>
            <pc:sldMk cId="2494402437" sldId="257"/>
            <ac:picMk id="60" creationId="{0F69B0A8-58EC-86D4-07B9-B540F01F8D23}"/>
          </ac:picMkLst>
        </pc:picChg>
        <pc:picChg chg="add del">
          <ac:chgData name="Chandragiri, Giri" userId="ee4878ae-101e-4015-860d-a0be657c92a7" providerId="ADAL" clId="{77D6CBCC-C404-4F90-A035-43C616876F5D}" dt="2023-12-09T03:52:17.398" v="352" actId="26606"/>
          <ac:picMkLst>
            <pc:docMk/>
            <pc:sldMk cId="2494402437" sldId="257"/>
            <ac:picMk id="60" creationId="{5F8542AA-9516-F658-310C-9A7D1D62437F}"/>
          </ac:picMkLst>
        </pc:picChg>
        <pc:picChg chg="add del">
          <ac:chgData name="Chandragiri, Giri" userId="ee4878ae-101e-4015-860d-a0be657c92a7" providerId="ADAL" clId="{77D6CBCC-C404-4F90-A035-43C616876F5D}" dt="2023-12-09T03:52:04.564" v="343" actId="26606"/>
          <ac:picMkLst>
            <pc:docMk/>
            <pc:sldMk cId="2494402437" sldId="257"/>
            <ac:picMk id="60" creationId="{9495E6F8-EF6D-EB90-75D6-D4EE115E47E2}"/>
          </ac:picMkLst>
        </pc:picChg>
        <pc:picChg chg="add del mod replId">
          <ac:chgData name="Chandragiri, Giri" userId="ee4878ae-101e-4015-860d-a0be657c92a7" providerId="ADAL" clId="{77D6CBCC-C404-4F90-A035-43C616876F5D}" dt="2023-12-09T03:53:40.133" v="391" actId="26606"/>
          <ac:picMkLst>
            <pc:docMk/>
            <pc:sldMk cId="2494402437" sldId="257"/>
            <ac:picMk id="60" creationId="{A2D3D78C-1BDF-09AF-66E7-B167E4DBB254}"/>
          </ac:picMkLst>
        </pc:picChg>
        <pc:picChg chg="add del">
          <ac:chgData name="Chandragiri, Giri" userId="ee4878ae-101e-4015-860d-a0be657c92a7" providerId="ADAL" clId="{77D6CBCC-C404-4F90-A035-43C616876F5D}" dt="2023-12-09T03:53:39.693" v="390" actId="26606"/>
          <ac:picMkLst>
            <pc:docMk/>
            <pc:sldMk cId="2494402437" sldId="257"/>
            <ac:picMk id="60" creationId="{BA512B86-69FD-3A95-6975-C822BED1F205}"/>
          </ac:picMkLst>
        </pc:picChg>
        <pc:picChg chg="add del">
          <ac:chgData name="Chandragiri, Giri" userId="ee4878ae-101e-4015-860d-a0be657c92a7" providerId="ADAL" clId="{77D6CBCC-C404-4F90-A035-43C616876F5D}" dt="2023-12-09T03:53:41.028" v="392" actId="26606"/>
          <ac:picMkLst>
            <pc:docMk/>
            <pc:sldMk cId="2494402437" sldId="257"/>
            <ac:picMk id="70" creationId="{C33612A4-0B77-4479-B2AA-F178599550AA}"/>
          </ac:picMkLst>
        </pc:picChg>
        <pc:picChg chg="add">
          <ac:chgData name="Chandragiri, Giri" userId="ee4878ae-101e-4015-860d-a0be657c92a7" providerId="ADAL" clId="{77D6CBCC-C404-4F90-A035-43C616876F5D}" dt="2023-12-11T04:09:01.749" v="1525" actId="26606"/>
          <ac:picMkLst>
            <pc:docMk/>
            <pc:sldMk cId="2494402437" sldId="257"/>
            <ac:picMk id="73" creationId="{7D5878C8-AFF6-8FF3-7175-873DD87CD00B}"/>
          </ac:picMkLst>
        </pc:picChg>
        <pc:picChg chg="del mod replId">
          <ac:chgData name="Chandragiri, Giri" userId="ee4878ae-101e-4015-860d-a0be657c92a7" providerId="ADAL" clId="{77D6CBCC-C404-4F90-A035-43C616876F5D}" dt="2023-12-11T04:09:01.749" v="1525" actId="26606"/>
          <ac:picMkLst>
            <pc:docMk/>
            <pc:sldMk cId="2494402437" sldId="257"/>
            <ac:picMk id="81" creationId="{5EA80E1B-780A-E6AC-3F29-AD121F5E7299}"/>
          </ac:picMkLst>
        </pc:picChg>
        <pc:picChg chg="add del">
          <ac:chgData name="Chandragiri, Giri" userId="ee4878ae-101e-4015-860d-a0be657c92a7" providerId="ADAL" clId="{77D6CBCC-C404-4F90-A035-43C616876F5D}" dt="2023-12-09T03:52:17.398" v="352" actId="26606"/>
          <ac:picMkLst>
            <pc:docMk/>
            <pc:sldMk cId="2494402437" sldId="257"/>
            <ac:picMk id="90" creationId="{39D1DDD4-5BB3-45BA-B9B3-06B62299AD79}"/>
          </ac:picMkLst>
        </pc:picChg>
        <pc:cxnChg chg="add del">
          <ac:chgData name="Chandragiri, Giri" userId="ee4878ae-101e-4015-860d-a0be657c92a7" providerId="ADAL" clId="{77D6CBCC-C404-4F90-A035-43C616876F5D}" dt="2023-12-09T03:50:48.452" v="325" actId="26606"/>
          <ac:cxnSpMkLst>
            <pc:docMk/>
            <pc:sldMk cId="2494402437" sldId="257"/>
            <ac:cxnSpMk id="10" creationId="{9EC65442-F244-409C-BF44-C5D6472E810A}"/>
          </ac:cxnSpMkLst>
        </pc:cxnChg>
        <pc:cxnChg chg="add del">
          <ac:chgData name="Chandragiri, Giri" userId="ee4878ae-101e-4015-860d-a0be657c92a7" providerId="ADAL" clId="{77D6CBCC-C404-4F90-A035-43C616876F5D}" dt="2023-12-09T03:50:20.438" v="313" actId="26606"/>
          <ac:cxnSpMkLst>
            <pc:docMk/>
            <pc:sldMk cId="2494402437" sldId="257"/>
            <ac:cxnSpMk id="13" creationId="{9EBB0476-5CF0-4F44-8D68-5D42D7AEE43A}"/>
          </ac:cxnSpMkLst>
        </pc:cxnChg>
        <pc:cxnChg chg="add del">
          <ac:chgData name="Chandragiri, Giri" userId="ee4878ae-101e-4015-860d-a0be657c92a7" providerId="ADAL" clId="{77D6CBCC-C404-4F90-A035-43C616876F5D}" dt="2023-12-09T17:00:00.825" v="521" actId="26606"/>
          <ac:cxnSpMkLst>
            <pc:docMk/>
            <pc:sldMk cId="2494402437" sldId="257"/>
            <ac:cxnSpMk id="14" creationId="{23AAC9B5-8015-485C-ACF9-A750390E9A56}"/>
          </ac:cxnSpMkLst>
        </pc:cxnChg>
        <pc:cxnChg chg="add del">
          <ac:chgData name="Chandragiri, Giri" userId="ee4878ae-101e-4015-860d-a0be657c92a7" providerId="ADAL" clId="{77D6CBCC-C404-4F90-A035-43C616876F5D}" dt="2023-12-09T03:50:20.438" v="313" actId="26606"/>
          <ac:cxnSpMkLst>
            <pc:docMk/>
            <pc:sldMk cId="2494402437" sldId="257"/>
            <ac:cxnSpMk id="19" creationId="{FE1A49CE-B63D-457A-A180-1C883E1A63D2}"/>
          </ac:cxnSpMkLst>
        </pc:cxnChg>
        <pc:cxnChg chg="add del">
          <ac:chgData name="Chandragiri, Giri" userId="ee4878ae-101e-4015-860d-a0be657c92a7" providerId="ADAL" clId="{77D6CBCC-C404-4F90-A035-43C616876F5D}" dt="2023-12-09T03:50:52.473" v="328" actId="26606"/>
          <ac:cxnSpMkLst>
            <pc:docMk/>
            <pc:sldMk cId="2494402437" sldId="257"/>
            <ac:cxnSpMk id="20" creationId="{05C73161-1E4E-4E6A-91B2-E885CF8FFBA6}"/>
          </ac:cxnSpMkLst>
        </pc:cxnChg>
        <pc:cxnChg chg="add del">
          <ac:chgData name="Chandragiri, Giri" userId="ee4878ae-101e-4015-860d-a0be657c92a7" providerId="ADAL" clId="{77D6CBCC-C404-4F90-A035-43C616876F5D}" dt="2023-12-09T03:50:23.531" v="316" actId="26606"/>
          <ac:cxnSpMkLst>
            <pc:docMk/>
            <pc:sldMk cId="2494402437" sldId="257"/>
            <ac:cxnSpMk id="26" creationId="{D33AC32D-5F44-45F7-A0BD-7C11A86BED57}"/>
          </ac:cxnSpMkLst>
        </pc:cxnChg>
        <pc:cxnChg chg="add del">
          <ac:chgData name="Chandragiri, Giri" userId="ee4878ae-101e-4015-860d-a0be657c92a7" providerId="ADAL" clId="{77D6CBCC-C404-4F90-A035-43C616876F5D}" dt="2023-12-09T03:50:28.300" v="319" actId="26606"/>
          <ac:cxnSpMkLst>
            <pc:docMk/>
            <pc:sldMk cId="2494402437" sldId="257"/>
            <ac:cxnSpMk id="32" creationId="{17FD20E5-30AF-47B9-9256-2E8E904CBBC1}"/>
          </ac:cxnSpMkLst>
        </pc:cxnChg>
        <pc:cxnChg chg="add del">
          <ac:chgData name="Chandragiri, Giri" userId="ee4878ae-101e-4015-860d-a0be657c92a7" providerId="ADAL" clId="{77D6CBCC-C404-4F90-A035-43C616876F5D}" dt="2023-12-09T03:50:28.300" v="319" actId="26606"/>
          <ac:cxnSpMkLst>
            <pc:docMk/>
            <pc:sldMk cId="2494402437" sldId="257"/>
            <ac:cxnSpMk id="36" creationId="{078A367A-3E83-4B48-A0F7-43FBE33328F5}"/>
          </ac:cxnSpMkLst>
        </pc:cxnChg>
        <pc:cxnChg chg="add del">
          <ac:chgData name="Chandragiri, Giri" userId="ee4878ae-101e-4015-860d-a0be657c92a7" providerId="ADAL" clId="{77D6CBCC-C404-4F90-A035-43C616876F5D}" dt="2023-12-09T03:53:42.810" v="393" actId="26606"/>
          <ac:cxnSpMkLst>
            <pc:docMk/>
            <pc:sldMk cId="2494402437" sldId="257"/>
            <ac:cxnSpMk id="57" creationId="{9EC65442-F244-409C-BF44-C5D6472E810A}"/>
          </ac:cxnSpMkLst>
        </pc:cxnChg>
        <pc:cxnChg chg="add del">
          <ac:chgData name="Chandragiri, Giri" userId="ee4878ae-101e-4015-860d-a0be657c92a7" providerId="ADAL" clId="{77D6CBCC-C404-4F90-A035-43C616876F5D}" dt="2023-12-09T03:53:41.028" v="392" actId="26606"/>
          <ac:cxnSpMkLst>
            <pc:docMk/>
            <pc:sldMk cId="2494402437" sldId="257"/>
            <ac:cxnSpMk id="66" creationId="{17FD20E5-30AF-47B9-9256-2E8E904CBBC1}"/>
          </ac:cxnSpMkLst>
        </pc:cxnChg>
        <pc:cxnChg chg="add del">
          <ac:chgData name="Chandragiri, Giri" userId="ee4878ae-101e-4015-860d-a0be657c92a7" providerId="ADAL" clId="{77D6CBCC-C404-4F90-A035-43C616876F5D}" dt="2023-12-09T03:53:41.028" v="392" actId="26606"/>
          <ac:cxnSpMkLst>
            <pc:docMk/>
            <pc:sldMk cId="2494402437" sldId="257"/>
            <ac:cxnSpMk id="72" creationId="{078A367A-3E83-4B48-A0F7-43FBE33328F5}"/>
          </ac:cxnSpMkLst>
        </pc:cxnChg>
        <pc:cxnChg chg="add del">
          <ac:chgData name="Chandragiri, Giri" userId="ee4878ae-101e-4015-860d-a0be657c92a7" providerId="ADAL" clId="{77D6CBCC-C404-4F90-A035-43C616876F5D}" dt="2023-12-09T03:53:40.133" v="391" actId="26606"/>
          <ac:cxnSpMkLst>
            <pc:docMk/>
            <pc:sldMk cId="2494402437" sldId="257"/>
            <ac:cxnSpMk id="79" creationId="{B7582E73-8B46-4A0E-944E-58357C80883F}"/>
          </ac:cxnSpMkLst>
        </pc:cxnChg>
        <pc:cxnChg chg="add del">
          <ac:chgData name="Chandragiri, Giri" userId="ee4878ae-101e-4015-860d-a0be657c92a7" providerId="ADAL" clId="{77D6CBCC-C404-4F90-A035-43C616876F5D}" dt="2023-12-09T03:52:17.398" v="352" actId="26606"/>
          <ac:cxnSpMkLst>
            <pc:docMk/>
            <pc:sldMk cId="2494402437" sldId="257"/>
            <ac:cxnSpMk id="82" creationId="{C884B8F8-FDC9-498B-9960-5D7260AFCB03}"/>
          </ac:cxnSpMkLst>
        </pc:cxnChg>
        <pc:cxnChg chg="add del">
          <ac:chgData name="Chandragiri, Giri" userId="ee4878ae-101e-4015-860d-a0be657c92a7" providerId="ADAL" clId="{77D6CBCC-C404-4F90-A035-43C616876F5D}" dt="2023-12-09T03:52:17.398" v="352" actId="26606"/>
          <ac:cxnSpMkLst>
            <pc:docMk/>
            <pc:sldMk cId="2494402437" sldId="257"/>
            <ac:cxnSpMk id="85" creationId="{A24DAE64-2302-42EA-8239-F2F0775CA5AD}"/>
          </ac:cxnSpMkLst>
        </pc:cxnChg>
        <pc:cxnChg chg="add del">
          <ac:chgData name="Chandragiri, Giri" userId="ee4878ae-101e-4015-860d-a0be657c92a7" providerId="ADAL" clId="{77D6CBCC-C404-4F90-A035-43C616876F5D}" dt="2023-12-09T03:52:04.564" v="343" actId="26606"/>
          <ac:cxnSpMkLst>
            <pc:docMk/>
            <pc:sldMk cId="2494402437" sldId="257"/>
            <ac:cxnSpMk id="86" creationId="{8E83266B-97F8-4AB9-818F-3A70E8D8580D}"/>
          </ac:cxnSpMkLst>
        </pc:cxnChg>
        <pc:cxnChg chg="add del">
          <ac:chgData name="Chandragiri, Giri" userId="ee4878ae-101e-4015-860d-a0be657c92a7" providerId="ADAL" clId="{77D6CBCC-C404-4F90-A035-43C616876F5D}" dt="2023-12-09T03:52:12.051" v="346" actId="26606"/>
          <ac:cxnSpMkLst>
            <pc:docMk/>
            <pc:sldMk cId="2494402437" sldId="257"/>
            <ac:cxnSpMk id="89" creationId="{B7582E73-8B46-4A0E-944E-58357C80883F}"/>
          </ac:cxnSpMkLst>
        </pc:cxnChg>
      </pc:sldChg>
      <pc:sldChg chg="modSp new del mod">
        <pc:chgData name="Chandragiri, Giri" userId="ee4878ae-101e-4015-860d-a0be657c92a7" providerId="ADAL" clId="{77D6CBCC-C404-4F90-A035-43C616876F5D}" dt="2023-12-09T03:22:06.519" v="35" actId="2696"/>
        <pc:sldMkLst>
          <pc:docMk/>
          <pc:sldMk cId="4014599191" sldId="257"/>
        </pc:sldMkLst>
        <pc:spChg chg="mod">
          <ac:chgData name="Chandragiri, Giri" userId="ee4878ae-101e-4015-860d-a0be657c92a7" providerId="ADAL" clId="{77D6CBCC-C404-4F90-A035-43C616876F5D}" dt="2023-12-09T03:21:35.153" v="33" actId="27636"/>
          <ac:spMkLst>
            <pc:docMk/>
            <pc:sldMk cId="4014599191" sldId="257"/>
            <ac:spMk id="2" creationId="{13B566C5-36A2-1300-A9A6-74E340F6ABF4}"/>
          </ac:spMkLst>
        </pc:spChg>
        <pc:spChg chg="mod">
          <ac:chgData name="Chandragiri, Giri" userId="ee4878ae-101e-4015-860d-a0be657c92a7" providerId="ADAL" clId="{77D6CBCC-C404-4F90-A035-43C616876F5D}" dt="2023-12-09T03:21:40.479" v="34" actId="1076"/>
          <ac:spMkLst>
            <pc:docMk/>
            <pc:sldMk cId="4014599191" sldId="257"/>
            <ac:spMk id="3" creationId="{F6BF96FA-36FD-4452-90F8-8E45CE6143B0}"/>
          </ac:spMkLst>
        </pc:spChg>
      </pc:sldChg>
      <pc:sldChg chg="addSp delSp modSp new mod ord setBg setClrOvrMap delDesignElem">
        <pc:chgData name="Chandragiri, Giri" userId="ee4878ae-101e-4015-860d-a0be657c92a7" providerId="ADAL" clId="{77D6CBCC-C404-4F90-A035-43C616876F5D}" dt="2023-12-11T04:22:39.340" v="1670"/>
        <pc:sldMkLst>
          <pc:docMk/>
          <pc:sldMk cId="455592554" sldId="258"/>
        </pc:sldMkLst>
        <pc:spChg chg="add del">
          <ac:chgData name="Chandragiri, Giri" userId="ee4878ae-101e-4015-860d-a0be657c92a7" providerId="ADAL" clId="{77D6CBCC-C404-4F90-A035-43C616876F5D}" dt="2023-12-09T16:56:34.184" v="502" actId="26606"/>
          <ac:spMkLst>
            <pc:docMk/>
            <pc:sldMk cId="455592554" sldId="258"/>
            <ac:spMk id="2" creationId="{179380A3-C846-4ECC-2DC2-CE390D846EE6}"/>
          </ac:spMkLst>
        </pc:spChg>
        <pc:spChg chg="add del">
          <ac:chgData name="Chandragiri, Giri" userId="ee4878ae-101e-4015-860d-a0be657c92a7" providerId="ADAL" clId="{77D6CBCC-C404-4F90-A035-43C616876F5D}" dt="2023-12-09T16:56:42.075" v="508" actId="26606"/>
          <ac:spMkLst>
            <pc:docMk/>
            <pc:sldMk cId="455592554" sldId="258"/>
            <ac:spMk id="2" creationId="{36794F59-B9B4-E647-1D9C-E18A73ABA712}"/>
          </ac:spMkLst>
        </pc:spChg>
        <pc:spChg chg="add del">
          <ac:chgData name="Chandragiri, Giri" userId="ee4878ae-101e-4015-860d-a0be657c92a7" providerId="ADAL" clId="{77D6CBCC-C404-4F90-A035-43C616876F5D}" dt="2023-12-09T03:53:37.289" v="388" actId="26606"/>
          <ac:spMkLst>
            <pc:docMk/>
            <pc:sldMk cId="455592554" sldId="258"/>
            <ac:spMk id="2" creationId="{3F7A3B7B-2A4E-62EA-ACBB-AA6102277195}"/>
          </ac:spMkLst>
        </pc:spChg>
        <pc:spChg chg="add del mod">
          <ac:chgData name="Chandragiri, Giri" userId="ee4878ae-101e-4015-860d-a0be657c92a7" providerId="ADAL" clId="{77D6CBCC-C404-4F90-A035-43C616876F5D}" dt="2023-12-11T04:21:20.981" v="1647" actId="207"/>
          <ac:spMkLst>
            <pc:docMk/>
            <pc:sldMk cId="455592554" sldId="258"/>
            <ac:spMk id="2" creationId="{661E46BF-7801-154D-91BB-B213E0D6656F}"/>
          </ac:spMkLst>
        </pc:spChg>
        <pc:spChg chg="add del">
          <ac:chgData name="Chandragiri, Giri" userId="ee4878ae-101e-4015-860d-a0be657c92a7" providerId="ADAL" clId="{77D6CBCC-C404-4F90-A035-43C616876F5D}" dt="2023-12-09T03:52:59.433" v="362" actId="26606"/>
          <ac:spMkLst>
            <pc:docMk/>
            <pc:sldMk cId="455592554" sldId="258"/>
            <ac:spMk id="2" creationId="{7CD10A9C-7D27-32D6-05FF-957235463229}"/>
          </ac:spMkLst>
        </pc:spChg>
        <pc:spChg chg="add del">
          <ac:chgData name="Chandragiri, Giri" userId="ee4878ae-101e-4015-860d-a0be657c92a7" providerId="ADAL" clId="{77D6CBCC-C404-4F90-A035-43C616876F5D}" dt="2023-12-09T03:52:57.394" v="359" actId="26606"/>
          <ac:spMkLst>
            <pc:docMk/>
            <pc:sldMk cId="455592554" sldId="258"/>
            <ac:spMk id="2" creationId="{7FFF61AF-01B2-CE97-124A-A3C0BE0D6664}"/>
          </ac:spMkLst>
        </pc:spChg>
        <pc:spChg chg="add del mod replId">
          <ac:chgData name="Chandragiri, Giri" userId="ee4878ae-101e-4015-860d-a0be657c92a7" providerId="ADAL" clId="{77D6CBCC-C404-4F90-A035-43C616876F5D}" dt="2023-12-09T03:53:39.256" v="389" actId="26606"/>
          <ac:spMkLst>
            <pc:docMk/>
            <pc:sldMk cId="455592554" sldId="258"/>
            <ac:spMk id="2" creationId="{DA18D48F-811E-150C-C798-52FC2B6505B2}"/>
          </ac:spMkLst>
        </pc:spChg>
        <pc:spChg chg="add del">
          <ac:chgData name="Chandragiri, Giri" userId="ee4878ae-101e-4015-860d-a0be657c92a7" providerId="ADAL" clId="{77D6CBCC-C404-4F90-A035-43C616876F5D}" dt="2023-12-09T03:53:39.256" v="389" actId="26606"/>
          <ac:spMkLst>
            <pc:docMk/>
            <pc:sldMk cId="455592554" sldId="258"/>
            <ac:spMk id="7" creationId="{23522FE7-5A29-4EF6-B1EF-2CA55748A772}"/>
          </ac:spMkLst>
        </pc:spChg>
        <pc:spChg chg="add del">
          <ac:chgData name="Chandragiri, Giri" userId="ee4878ae-101e-4015-860d-a0be657c92a7" providerId="ADAL" clId="{77D6CBCC-C404-4F90-A035-43C616876F5D}" dt="2023-12-09T16:56:32.179" v="499" actId="26606"/>
          <ac:spMkLst>
            <pc:docMk/>
            <pc:sldMk cId="455592554" sldId="258"/>
            <ac:spMk id="8" creationId="{D4771268-CB57-404A-9271-370EB28F6090}"/>
          </ac:spMkLst>
        </pc:spChg>
        <pc:spChg chg="add del">
          <ac:chgData name="Chandragiri, Giri" userId="ee4878ae-101e-4015-860d-a0be657c92a7" providerId="ADAL" clId="{77D6CBCC-C404-4F90-A035-43C616876F5D}" dt="2023-12-09T16:56:34.184" v="502" actId="26606"/>
          <ac:spMkLst>
            <pc:docMk/>
            <pc:sldMk cId="455592554" sldId="258"/>
            <ac:spMk id="10" creationId="{9C5704B2-7C5B-4738-AF0D-4A2756A69FA1}"/>
          </ac:spMkLst>
        </pc:spChg>
        <pc:spChg chg="add del">
          <ac:chgData name="Chandragiri, Giri" userId="ee4878ae-101e-4015-860d-a0be657c92a7" providerId="ADAL" clId="{77D6CBCC-C404-4F90-A035-43C616876F5D}" dt="2023-12-09T16:56:34.184" v="502" actId="26606"/>
          <ac:spMkLst>
            <pc:docMk/>
            <pc:sldMk cId="455592554" sldId="258"/>
            <ac:spMk id="12" creationId="{DFB36DC4-A410-4DF1-8453-1D85743F5E07}"/>
          </ac:spMkLst>
        </pc:spChg>
        <pc:spChg chg="add del">
          <ac:chgData name="Chandragiri, Giri" userId="ee4878ae-101e-4015-860d-a0be657c92a7" providerId="ADAL" clId="{77D6CBCC-C404-4F90-A035-43C616876F5D}" dt="2023-12-09T16:56:34.184" v="502" actId="26606"/>
          <ac:spMkLst>
            <pc:docMk/>
            <pc:sldMk cId="455592554" sldId="258"/>
            <ac:spMk id="14" creationId="{AF1E5E62-9EB9-408E-AE53-A04A4C8110DE}"/>
          </ac:spMkLst>
        </pc:spChg>
        <pc:spChg chg="add del">
          <ac:chgData name="Chandragiri, Giri" userId="ee4878ae-101e-4015-860d-a0be657c92a7" providerId="ADAL" clId="{77D6CBCC-C404-4F90-A035-43C616876F5D}" dt="2023-12-09T03:53:39.256" v="389" actId="26606"/>
          <ac:spMkLst>
            <pc:docMk/>
            <pc:sldMk cId="455592554" sldId="258"/>
            <ac:spMk id="15" creationId="{1EE485E7-7D6D-4CB0-A3AD-261D97B2EFEA}"/>
          </ac:spMkLst>
        </pc:spChg>
        <pc:spChg chg="add del">
          <ac:chgData name="Chandragiri, Giri" userId="ee4878ae-101e-4015-860d-a0be657c92a7" providerId="ADAL" clId="{77D6CBCC-C404-4F90-A035-43C616876F5D}" dt="2023-12-09T03:53:39.256" v="389" actId="26606"/>
          <ac:spMkLst>
            <pc:docMk/>
            <pc:sldMk cId="455592554" sldId="258"/>
            <ac:spMk id="17" creationId="{A55E3208-F0C4-4962-8946-065C94F89635}"/>
          </ac:spMkLst>
        </pc:spChg>
        <pc:spChg chg="add del">
          <ac:chgData name="Chandragiri, Giri" userId="ee4878ae-101e-4015-860d-a0be657c92a7" providerId="ADAL" clId="{77D6CBCC-C404-4F90-A035-43C616876F5D}" dt="2023-12-09T16:56:36.544" v="505" actId="26606"/>
          <ac:spMkLst>
            <pc:docMk/>
            <pc:sldMk cId="455592554" sldId="258"/>
            <ac:spMk id="18" creationId="{D4771268-CB57-404A-9271-370EB28F6090}"/>
          </ac:spMkLst>
        </pc:spChg>
        <pc:spChg chg="add del">
          <ac:chgData name="Chandragiri, Giri" userId="ee4878ae-101e-4015-860d-a0be657c92a7" providerId="ADAL" clId="{77D6CBCC-C404-4F90-A035-43C616876F5D}" dt="2023-12-09T16:56:42.075" v="508" actId="26606"/>
          <ac:spMkLst>
            <pc:docMk/>
            <pc:sldMk cId="455592554" sldId="258"/>
            <ac:spMk id="22" creationId="{47942995-B07F-4636-9A06-C6A104B260A8}"/>
          </ac:spMkLst>
        </pc:spChg>
        <pc:spChg chg="add del">
          <ac:chgData name="Chandragiri, Giri" userId="ee4878ae-101e-4015-860d-a0be657c92a7" providerId="ADAL" clId="{77D6CBCC-C404-4F90-A035-43C616876F5D}" dt="2023-12-09T03:52:57.394" v="359" actId="26606"/>
          <ac:spMkLst>
            <pc:docMk/>
            <pc:sldMk cId="455592554" sldId="258"/>
            <ac:spMk id="28" creationId="{23522FE7-5A29-4EF6-B1EF-2CA55748A772}"/>
          </ac:spMkLst>
        </pc:spChg>
        <pc:spChg chg="add del">
          <ac:chgData name="Chandragiri, Giri" userId="ee4878ae-101e-4015-860d-a0be657c92a7" providerId="ADAL" clId="{77D6CBCC-C404-4F90-A035-43C616876F5D}" dt="2023-12-09T16:56:42.075" v="508" actId="26606"/>
          <ac:spMkLst>
            <pc:docMk/>
            <pc:sldMk cId="455592554" sldId="258"/>
            <ac:spMk id="29" creationId="{B81933D1-5615-42C7-9C0B-4EB7105CCE2D}"/>
          </ac:spMkLst>
        </pc:spChg>
        <pc:spChg chg="add del">
          <ac:chgData name="Chandragiri, Giri" userId="ee4878ae-101e-4015-860d-a0be657c92a7" providerId="ADAL" clId="{77D6CBCC-C404-4F90-A035-43C616876F5D}" dt="2023-12-09T16:56:42.075" v="508" actId="26606"/>
          <ac:spMkLst>
            <pc:docMk/>
            <pc:sldMk cId="455592554" sldId="258"/>
            <ac:spMk id="31" creationId="{19C9EAEA-39D0-4B0E-A0EB-51E7B26740B1}"/>
          </ac:spMkLst>
        </pc:spChg>
        <pc:spChg chg="add del">
          <ac:chgData name="Chandragiri, Giri" userId="ee4878ae-101e-4015-860d-a0be657c92a7" providerId="ADAL" clId="{77D6CBCC-C404-4F90-A035-43C616876F5D}" dt="2023-12-11T04:22:39.340" v="1670"/>
          <ac:spMkLst>
            <pc:docMk/>
            <pc:sldMk cId="455592554" sldId="258"/>
            <ac:spMk id="35" creationId="{D4771268-CB57-404A-9271-370EB28F6090}"/>
          </ac:spMkLst>
        </pc:spChg>
        <pc:spChg chg="add del mod replId">
          <ac:chgData name="Chandragiri, Giri" userId="ee4878ae-101e-4015-860d-a0be657c92a7" providerId="ADAL" clId="{77D6CBCC-C404-4F90-A035-43C616876F5D}" dt="2023-12-09T16:56:42.106" v="510" actId="26606"/>
          <ac:spMkLst>
            <pc:docMk/>
            <pc:sldMk cId="455592554" sldId="258"/>
            <ac:spMk id="36" creationId="{DDFABA9B-76F6-4EAD-9476-EA3726D005AD}"/>
          </ac:spMkLst>
        </pc:spChg>
        <pc:spChg chg="add del">
          <ac:chgData name="Chandragiri, Giri" userId="ee4878ae-101e-4015-860d-a0be657c92a7" providerId="ADAL" clId="{77D6CBCC-C404-4F90-A035-43C616876F5D}" dt="2023-12-09T03:52:57.394" v="359" actId="26606"/>
          <ac:spMkLst>
            <pc:docMk/>
            <pc:sldMk cId="455592554" sldId="258"/>
            <ac:spMk id="36" creationId="{F0AB17F6-592B-45CB-96F6-705C9825AFBC}"/>
          </ac:spMkLst>
        </pc:spChg>
        <pc:spChg chg="add del">
          <ac:chgData name="Chandragiri, Giri" userId="ee4878ae-101e-4015-860d-a0be657c92a7" providerId="ADAL" clId="{77D6CBCC-C404-4F90-A035-43C616876F5D}" dt="2023-12-09T03:52:59.433" v="362" actId="26606"/>
          <ac:spMkLst>
            <pc:docMk/>
            <pc:sldMk cId="455592554" sldId="258"/>
            <ac:spMk id="40" creationId="{23522FE7-5A29-4EF6-B1EF-2CA55748A772}"/>
          </ac:spMkLst>
        </pc:spChg>
        <pc:spChg chg="add del">
          <ac:chgData name="Chandragiri, Giri" userId="ee4878ae-101e-4015-860d-a0be657c92a7" providerId="ADAL" clId="{77D6CBCC-C404-4F90-A035-43C616876F5D}" dt="2023-12-09T03:52:59.433" v="362" actId="26606"/>
          <ac:spMkLst>
            <pc:docMk/>
            <pc:sldMk cId="455592554" sldId="258"/>
            <ac:spMk id="44" creationId="{352BB3D1-FC10-43EE-8114-34C0EBA6F825}"/>
          </ac:spMkLst>
        </pc:spChg>
        <pc:spChg chg="add del">
          <ac:chgData name="Chandragiri, Giri" userId="ee4878ae-101e-4015-860d-a0be657c92a7" providerId="ADAL" clId="{77D6CBCC-C404-4F90-A035-43C616876F5D}" dt="2023-12-09T03:53:37.289" v="388" actId="26606"/>
          <ac:spMkLst>
            <pc:docMk/>
            <pc:sldMk cId="455592554" sldId="258"/>
            <ac:spMk id="47" creationId="{23522FE7-5A29-4EF6-B1EF-2CA55748A772}"/>
          </ac:spMkLst>
        </pc:spChg>
        <pc:spChg chg="add del">
          <ac:chgData name="Chandragiri, Giri" userId="ee4878ae-101e-4015-860d-a0be657c92a7" providerId="ADAL" clId="{77D6CBCC-C404-4F90-A035-43C616876F5D}" dt="2023-12-09T03:53:37.289" v="388" actId="26606"/>
          <ac:spMkLst>
            <pc:docMk/>
            <pc:sldMk cId="455592554" sldId="258"/>
            <ac:spMk id="51" creationId="{1EE485E7-7D6D-4CB0-A3AD-261D97B2EFEA}"/>
          </ac:spMkLst>
        </pc:spChg>
        <pc:spChg chg="add del">
          <ac:chgData name="Chandragiri, Giri" userId="ee4878ae-101e-4015-860d-a0be657c92a7" providerId="ADAL" clId="{77D6CBCC-C404-4F90-A035-43C616876F5D}" dt="2023-12-09T03:53:37.289" v="388" actId="26606"/>
          <ac:spMkLst>
            <pc:docMk/>
            <pc:sldMk cId="455592554" sldId="258"/>
            <ac:spMk id="52" creationId="{A55E3208-F0C4-4962-8946-065C94F89635}"/>
          </ac:spMkLst>
        </pc:spChg>
        <pc:grpChg chg="add del">
          <ac:chgData name="Chandragiri, Giri" userId="ee4878ae-101e-4015-860d-a0be657c92a7" providerId="ADAL" clId="{77D6CBCC-C404-4F90-A035-43C616876F5D}" dt="2023-12-09T16:56:42.075" v="508" actId="26606"/>
          <ac:grpSpMkLst>
            <pc:docMk/>
            <pc:sldMk cId="455592554" sldId="258"/>
            <ac:grpSpMk id="24" creationId="{032D8612-31EB-44CF-A1D0-14FD4C705424}"/>
          </ac:grpSpMkLst>
        </pc:grpChg>
        <pc:picChg chg="add del">
          <ac:chgData name="Chandragiri, Giri" userId="ee4878ae-101e-4015-860d-a0be657c92a7" providerId="ADAL" clId="{77D6CBCC-C404-4F90-A035-43C616876F5D}" dt="2023-12-09T16:56:34.184" v="502" actId="26606"/>
          <ac:picMkLst>
            <pc:docMk/>
            <pc:sldMk cId="455592554" sldId="258"/>
            <ac:picMk id="3" creationId="{41D78F35-11B1-8371-40ED-4ED295C3E239}"/>
          </ac:picMkLst>
        </pc:picChg>
        <pc:picChg chg="add del">
          <ac:chgData name="Chandragiri, Giri" userId="ee4878ae-101e-4015-860d-a0be657c92a7" providerId="ADAL" clId="{77D6CBCC-C404-4F90-A035-43C616876F5D}" dt="2023-12-09T16:56:42.106" v="510" actId="26606"/>
          <ac:picMkLst>
            <pc:docMk/>
            <pc:sldMk cId="455592554" sldId="258"/>
            <ac:picMk id="3" creationId="{ADABBE39-0435-2D99-12EA-E5439803C11E}"/>
          </ac:picMkLst>
        </pc:picChg>
        <pc:picChg chg="add del">
          <ac:chgData name="Chandragiri, Giri" userId="ee4878ae-101e-4015-860d-a0be657c92a7" providerId="ADAL" clId="{77D6CBCC-C404-4F90-A035-43C616876F5D}" dt="2023-12-09T16:56:42.075" v="508" actId="26606"/>
          <ac:picMkLst>
            <pc:docMk/>
            <pc:sldMk cId="455592554" sldId="258"/>
            <ac:picMk id="3" creationId="{E786527C-F39C-6FFD-082E-DEECEF6AB4E8}"/>
          </ac:picMkLst>
        </pc:picChg>
        <pc:picChg chg="add del">
          <ac:chgData name="Chandragiri, Giri" userId="ee4878ae-101e-4015-860d-a0be657c92a7" providerId="ADAL" clId="{77D6CBCC-C404-4F90-A035-43C616876F5D}" dt="2023-12-09T03:53:39.256" v="389" actId="26606"/>
          <ac:picMkLst>
            <pc:docMk/>
            <pc:sldMk cId="455592554" sldId="258"/>
            <ac:picMk id="9" creationId="{C2192E09-EBC7-416C-B887-DFF915D7F43D}"/>
          </ac:picMkLst>
        </pc:picChg>
        <pc:picChg chg="add del">
          <ac:chgData name="Chandragiri, Giri" userId="ee4878ae-101e-4015-860d-a0be657c92a7" providerId="ADAL" clId="{77D6CBCC-C404-4F90-A035-43C616876F5D}" dt="2023-12-09T03:53:39.256" v="389" actId="26606"/>
          <ac:picMkLst>
            <pc:docMk/>
            <pc:sldMk cId="455592554" sldId="258"/>
            <ac:picMk id="21" creationId="{7021C573-B3FF-44B8-A5DE-AB39E9AA6B96}"/>
          </ac:picMkLst>
        </pc:picChg>
        <pc:picChg chg="add del">
          <ac:chgData name="Chandragiri, Giri" userId="ee4878ae-101e-4015-860d-a0be657c92a7" providerId="ADAL" clId="{77D6CBCC-C404-4F90-A035-43C616876F5D}" dt="2023-12-09T03:52:57.394" v="359" actId="26606"/>
          <ac:picMkLst>
            <pc:docMk/>
            <pc:sldMk cId="455592554" sldId="258"/>
            <ac:picMk id="30" creationId="{C2192E09-EBC7-416C-B887-DFF915D7F43D}"/>
          </ac:picMkLst>
        </pc:picChg>
        <pc:picChg chg="add del mod replId">
          <ac:chgData name="Chandragiri, Giri" userId="ee4878ae-101e-4015-860d-a0be657c92a7" providerId="ADAL" clId="{77D6CBCC-C404-4F90-A035-43C616876F5D}" dt="2023-12-09T16:56:42.106" v="510" actId="26606"/>
          <ac:picMkLst>
            <pc:docMk/>
            <pc:sldMk cId="455592554" sldId="258"/>
            <ac:picMk id="37" creationId="{A13A9F1F-EE67-3D3D-1EBB-166A4074CDF3}"/>
          </ac:picMkLst>
        </pc:picChg>
        <pc:picChg chg="add del">
          <ac:chgData name="Chandragiri, Giri" userId="ee4878ae-101e-4015-860d-a0be657c92a7" providerId="ADAL" clId="{77D6CBCC-C404-4F90-A035-43C616876F5D}" dt="2023-12-09T03:52:59.433" v="362" actId="26606"/>
          <ac:picMkLst>
            <pc:docMk/>
            <pc:sldMk cId="455592554" sldId="258"/>
            <ac:picMk id="41" creationId="{C2192E09-EBC7-416C-B887-DFF915D7F43D}"/>
          </ac:picMkLst>
        </pc:picChg>
        <pc:picChg chg="add del">
          <ac:chgData name="Chandragiri, Giri" userId="ee4878ae-101e-4015-860d-a0be657c92a7" providerId="ADAL" clId="{77D6CBCC-C404-4F90-A035-43C616876F5D}" dt="2023-12-09T03:53:37.289" v="388" actId="26606"/>
          <ac:picMkLst>
            <pc:docMk/>
            <pc:sldMk cId="455592554" sldId="258"/>
            <ac:picMk id="48" creationId="{C2192E09-EBC7-416C-B887-DFF915D7F43D}"/>
          </ac:picMkLst>
        </pc:picChg>
        <pc:picChg chg="add del">
          <ac:chgData name="Chandragiri, Giri" userId="ee4878ae-101e-4015-860d-a0be657c92a7" providerId="ADAL" clId="{77D6CBCC-C404-4F90-A035-43C616876F5D}" dt="2023-12-09T03:53:37.289" v="388" actId="26606"/>
          <ac:picMkLst>
            <pc:docMk/>
            <pc:sldMk cId="455592554" sldId="258"/>
            <ac:picMk id="54" creationId="{7021C573-B3FF-44B8-A5DE-AB39E9AA6B96}"/>
          </ac:picMkLst>
        </pc:picChg>
        <pc:cxnChg chg="add del">
          <ac:chgData name="Chandragiri, Giri" userId="ee4878ae-101e-4015-860d-a0be657c92a7" providerId="ADAL" clId="{77D6CBCC-C404-4F90-A035-43C616876F5D}" dt="2023-12-09T03:53:39.256" v="389" actId="26606"/>
          <ac:cxnSpMkLst>
            <pc:docMk/>
            <pc:sldMk cId="455592554" sldId="258"/>
            <ac:cxnSpMk id="11" creationId="{2924498D-E084-44BE-A196-CFCE35564350}"/>
          </ac:cxnSpMkLst>
        </pc:cxnChg>
        <pc:cxnChg chg="add del">
          <ac:chgData name="Chandragiri, Giri" userId="ee4878ae-101e-4015-860d-a0be657c92a7" providerId="ADAL" clId="{77D6CBCC-C404-4F90-A035-43C616876F5D}" dt="2023-12-09T03:53:39.256" v="389" actId="26606"/>
          <ac:cxnSpMkLst>
            <pc:docMk/>
            <pc:sldMk cId="455592554" sldId="258"/>
            <ac:cxnSpMk id="13" creationId="{3BBC7667-C352-4842-9AFD-E5C16AD002F4}"/>
          </ac:cxnSpMkLst>
        </pc:cxnChg>
        <pc:cxnChg chg="add del">
          <ac:chgData name="Chandragiri, Giri" userId="ee4878ae-101e-4015-860d-a0be657c92a7" providerId="ADAL" clId="{77D6CBCC-C404-4F90-A035-43C616876F5D}" dt="2023-12-09T03:53:39.256" v="389" actId="26606"/>
          <ac:cxnSpMkLst>
            <pc:docMk/>
            <pc:sldMk cId="455592554" sldId="258"/>
            <ac:cxnSpMk id="19" creationId="{4FAE17D3-C2DC-4665-AF20-33C5BACD5E01}"/>
          </ac:cxnSpMkLst>
        </pc:cxnChg>
        <pc:cxnChg chg="add del">
          <ac:chgData name="Chandragiri, Giri" userId="ee4878ae-101e-4015-860d-a0be657c92a7" providerId="ADAL" clId="{77D6CBCC-C404-4F90-A035-43C616876F5D}" dt="2023-12-09T03:53:39.256" v="389" actId="26606"/>
          <ac:cxnSpMkLst>
            <pc:docMk/>
            <pc:sldMk cId="455592554" sldId="258"/>
            <ac:cxnSpMk id="23" creationId="{50B0CCD4-E9B0-43B2-806F-05EDF57A7628}"/>
          </ac:cxnSpMkLst>
        </pc:cxnChg>
        <pc:cxnChg chg="add del">
          <ac:chgData name="Chandragiri, Giri" userId="ee4878ae-101e-4015-860d-a0be657c92a7" providerId="ADAL" clId="{77D6CBCC-C404-4F90-A035-43C616876F5D}" dt="2023-12-09T03:52:57.394" v="359" actId="26606"/>
          <ac:cxnSpMkLst>
            <pc:docMk/>
            <pc:sldMk cId="455592554" sldId="258"/>
            <ac:cxnSpMk id="32" creationId="{2924498D-E084-44BE-A196-CFCE35564350}"/>
          </ac:cxnSpMkLst>
        </pc:cxnChg>
        <pc:cxnChg chg="add del">
          <ac:chgData name="Chandragiri, Giri" userId="ee4878ae-101e-4015-860d-a0be657c92a7" providerId="ADAL" clId="{77D6CBCC-C404-4F90-A035-43C616876F5D}" dt="2023-12-09T03:52:57.394" v="359" actId="26606"/>
          <ac:cxnSpMkLst>
            <pc:docMk/>
            <pc:sldMk cId="455592554" sldId="258"/>
            <ac:cxnSpMk id="34" creationId="{3BBC7667-C352-4842-9AFD-E5C16AD002F4}"/>
          </ac:cxnSpMkLst>
        </pc:cxnChg>
        <pc:cxnChg chg="add del">
          <ac:chgData name="Chandragiri, Giri" userId="ee4878ae-101e-4015-860d-a0be657c92a7" providerId="ADAL" clId="{77D6CBCC-C404-4F90-A035-43C616876F5D}" dt="2023-12-09T03:52:57.394" v="359" actId="26606"/>
          <ac:cxnSpMkLst>
            <pc:docMk/>
            <pc:sldMk cId="455592554" sldId="258"/>
            <ac:cxnSpMk id="38" creationId="{5A9284E7-0823-472D-9963-18D89DFEB8B4}"/>
          </ac:cxnSpMkLst>
        </pc:cxnChg>
        <pc:cxnChg chg="add del">
          <ac:chgData name="Chandragiri, Giri" userId="ee4878ae-101e-4015-860d-a0be657c92a7" providerId="ADAL" clId="{77D6CBCC-C404-4F90-A035-43C616876F5D}" dt="2023-12-09T03:52:59.433" v="362" actId="26606"/>
          <ac:cxnSpMkLst>
            <pc:docMk/>
            <pc:sldMk cId="455592554" sldId="258"/>
            <ac:cxnSpMk id="42" creationId="{2924498D-E084-44BE-A196-CFCE35564350}"/>
          </ac:cxnSpMkLst>
        </pc:cxnChg>
        <pc:cxnChg chg="add del">
          <ac:chgData name="Chandragiri, Giri" userId="ee4878ae-101e-4015-860d-a0be657c92a7" providerId="ADAL" clId="{77D6CBCC-C404-4F90-A035-43C616876F5D}" dt="2023-12-09T03:52:59.433" v="362" actId="26606"/>
          <ac:cxnSpMkLst>
            <pc:docMk/>
            <pc:sldMk cId="455592554" sldId="258"/>
            <ac:cxnSpMk id="43" creationId="{3BBC7667-C352-4842-9AFD-E5C16AD002F4}"/>
          </ac:cxnSpMkLst>
        </pc:cxnChg>
        <pc:cxnChg chg="add del">
          <ac:chgData name="Chandragiri, Giri" userId="ee4878ae-101e-4015-860d-a0be657c92a7" providerId="ADAL" clId="{77D6CBCC-C404-4F90-A035-43C616876F5D}" dt="2023-12-09T03:52:59.433" v="362" actId="26606"/>
          <ac:cxnSpMkLst>
            <pc:docMk/>
            <pc:sldMk cId="455592554" sldId="258"/>
            <ac:cxnSpMk id="45" creationId="{7766695C-9F91-4225-8954-E3288BC513F1}"/>
          </ac:cxnSpMkLst>
        </pc:cxnChg>
        <pc:cxnChg chg="add del">
          <ac:chgData name="Chandragiri, Giri" userId="ee4878ae-101e-4015-860d-a0be657c92a7" providerId="ADAL" clId="{77D6CBCC-C404-4F90-A035-43C616876F5D}" dt="2023-12-09T03:53:37.289" v="388" actId="26606"/>
          <ac:cxnSpMkLst>
            <pc:docMk/>
            <pc:sldMk cId="455592554" sldId="258"/>
            <ac:cxnSpMk id="49" creationId="{2924498D-E084-44BE-A196-CFCE35564350}"/>
          </ac:cxnSpMkLst>
        </pc:cxnChg>
        <pc:cxnChg chg="add del">
          <ac:chgData name="Chandragiri, Giri" userId="ee4878ae-101e-4015-860d-a0be657c92a7" providerId="ADAL" clId="{77D6CBCC-C404-4F90-A035-43C616876F5D}" dt="2023-12-09T03:53:37.289" v="388" actId="26606"/>
          <ac:cxnSpMkLst>
            <pc:docMk/>
            <pc:sldMk cId="455592554" sldId="258"/>
            <ac:cxnSpMk id="50" creationId="{3BBC7667-C352-4842-9AFD-E5C16AD002F4}"/>
          </ac:cxnSpMkLst>
        </pc:cxnChg>
        <pc:cxnChg chg="add del">
          <ac:chgData name="Chandragiri, Giri" userId="ee4878ae-101e-4015-860d-a0be657c92a7" providerId="ADAL" clId="{77D6CBCC-C404-4F90-A035-43C616876F5D}" dt="2023-12-09T03:53:37.289" v="388" actId="26606"/>
          <ac:cxnSpMkLst>
            <pc:docMk/>
            <pc:sldMk cId="455592554" sldId="258"/>
            <ac:cxnSpMk id="53" creationId="{4FAE17D3-C2DC-4665-AF20-33C5BACD5E01}"/>
          </ac:cxnSpMkLst>
        </pc:cxnChg>
        <pc:cxnChg chg="add del">
          <ac:chgData name="Chandragiri, Giri" userId="ee4878ae-101e-4015-860d-a0be657c92a7" providerId="ADAL" clId="{77D6CBCC-C404-4F90-A035-43C616876F5D}" dt="2023-12-09T03:53:37.289" v="388" actId="26606"/>
          <ac:cxnSpMkLst>
            <pc:docMk/>
            <pc:sldMk cId="455592554" sldId="258"/>
            <ac:cxnSpMk id="55" creationId="{50B0CCD4-E9B0-43B2-806F-05EDF57A7628}"/>
          </ac:cxnSpMkLst>
        </pc:cxnChg>
      </pc:sldChg>
      <pc:sldChg chg="new del">
        <pc:chgData name="Chandragiri, Giri" userId="ee4878ae-101e-4015-860d-a0be657c92a7" providerId="ADAL" clId="{77D6CBCC-C404-4F90-A035-43C616876F5D}" dt="2023-12-09T03:44:01.925" v="303" actId="2696"/>
        <pc:sldMkLst>
          <pc:docMk/>
          <pc:sldMk cId="2248069169" sldId="258"/>
        </pc:sldMkLst>
      </pc:sldChg>
      <pc:sldChg chg="addSp delSp modSp new del mod">
        <pc:chgData name="Chandragiri, Giri" userId="ee4878ae-101e-4015-860d-a0be657c92a7" providerId="ADAL" clId="{77D6CBCC-C404-4F90-A035-43C616876F5D}" dt="2023-12-09T06:11:31.925" v="405" actId="2696"/>
        <pc:sldMkLst>
          <pc:docMk/>
          <pc:sldMk cId="1151721298" sldId="259"/>
        </pc:sldMkLst>
        <pc:picChg chg="add del mod">
          <ac:chgData name="Chandragiri, Giri" userId="ee4878ae-101e-4015-860d-a0be657c92a7" providerId="ADAL" clId="{77D6CBCC-C404-4F90-A035-43C616876F5D}" dt="2023-12-09T06:11:18.884" v="403"/>
          <ac:picMkLst>
            <pc:docMk/>
            <pc:sldMk cId="1151721298" sldId="259"/>
            <ac:picMk id="4" creationId="{CD357857-EFB9-3F9C-CB82-B65FD9B032B5}"/>
          </ac:picMkLst>
        </pc:picChg>
      </pc:sldChg>
      <pc:sldChg chg="addSp delSp modSp new mod setBg delDesignElem">
        <pc:chgData name="Chandragiri, Giri" userId="ee4878ae-101e-4015-860d-a0be657c92a7" providerId="ADAL" clId="{77D6CBCC-C404-4F90-A035-43C616876F5D}" dt="2023-12-11T04:22:39.340" v="1670"/>
        <pc:sldMkLst>
          <pc:docMk/>
          <pc:sldMk cId="1696983402" sldId="259"/>
        </pc:sldMkLst>
        <pc:spChg chg="add del">
          <ac:chgData name="Chandragiri, Giri" userId="ee4878ae-101e-4015-860d-a0be657c92a7" providerId="ADAL" clId="{77D6CBCC-C404-4F90-A035-43C616876F5D}" dt="2023-12-11T04:22:39.340" v="1670"/>
          <ac:spMkLst>
            <pc:docMk/>
            <pc:sldMk cId="1696983402" sldId="259"/>
            <ac:spMk id="7" creationId="{F3060C83-F051-4F0E-ABAD-AA0DFC48B218}"/>
          </ac:spMkLst>
        </pc:spChg>
        <pc:spChg chg="add del">
          <ac:chgData name="Chandragiri, Giri" userId="ee4878ae-101e-4015-860d-a0be657c92a7" providerId="ADAL" clId="{77D6CBCC-C404-4F90-A035-43C616876F5D}" dt="2023-12-11T04:22:39.340" v="1670"/>
          <ac:spMkLst>
            <pc:docMk/>
            <pc:sldMk cId="1696983402" sldId="259"/>
            <ac:spMk id="9" creationId="{83C98ABE-055B-441F-B07E-44F97F083C39}"/>
          </ac:spMkLst>
        </pc:spChg>
        <pc:spChg chg="add del">
          <ac:chgData name="Chandragiri, Giri" userId="ee4878ae-101e-4015-860d-a0be657c92a7" providerId="ADAL" clId="{77D6CBCC-C404-4F90-A035-43C616876F5D}" dt="2023-12-11T04:22:39.340" v="1670"/>
          <ac:spMkLst>
            <pc:docMk/>
            <pc:sldMk cId="1696983402" sldId="259"/>
            <ac:spMk id="11" creationId="{29FDB030-9B49-4CED-8CCD-4D99382388AC}"/>
          </ac:spMkLst>
        </pc:spChg>
        <pc:spChg chg="add del">
          <ac:chgData name="Chandragiri, Giri" userId="ee4878ae-101e-4015-860d-a0be657c92a7" providerId="ADAL" clId="{77D6CBCC-C404-4F90-A035-43C616876F5D}" dt="2023-12-11T04:22:39.340" v="1670"/>
          <ac:spMkLst>
            <pc:docMk/>
            <pc:sldMk cId="1696983402" sldId="259"/>
            <ac:spMk id="13" creationId="{3783CA14-24A1-485C-8B30-D6A5D87987AD}"/>
          </ac:spMkLst>
        </pc:spChg>
        <pc:spChg chg="add del">
          <ac:chgData name="Chandragiri, Giri" userId="ee4878ae-101e-4015-860d-a0be657c92a7" providerId="ADAL" clId="{77D6CBCC-C404-4F90-A035-43C616876F5D}" dt="2023-12-11T04:22:39.340" v="1670"/>
          <ac:spMkLst>
            <pc:docMk/>
            <pc:sldMk cId="1696983402" sldId="259"/>
            <ac:spMk id="15" creationId="{9A97C86A-04D6-40F7-AE84-31AB43E6A846}"/>
          </ac:spMkLst>
        </pc:spChg>
        <pc:spChg chg="add del">
          <ac:chgData name="Chandragiri, Giri" userId="ee4878ae-101e-4015-860d-a0be657c92a7" providerId="ADAL" clId="{77D6CBCC-C404-4F90-A035-43C616876F5D}" dt="2023-12-11T04:22:39.340" v="1670"/>
          <ac:spMkLst>
            <pc:docMk/>
            <pc:sldMk cId="1696983402" sldId="259"/>
            <ac:spMk id="17" creationId="{FF9F2414-84E8-453E-B1F3-389FDE8192D9}"/>
          </ac:spMkLst>
        </pc:spChg>
        <pc:spChg chg="add del">
          <ac:chgData name="Chandragiri, Giri" userId="ee4878ae-101e-4015-860d-a0be657c92a7" providerId="ADAL" clId="{77D6CBCC-C404-4F90-A035-43C616876F5D}" dt="2023-12-11T04:22:39.340" v="1670"/>
          <ac:spMkLst>
            <pc:docMk/>
            <pc:sldMk cId="1696983402" sldId="259"/>
            <ac:spMk id="19" creationId="{3ECA69A1-7536-43AC-85EF-C7106179F5ED}"/>
          </ac:spMkLst>
        </pc:spChg>
        <pc:picChg chg="add mod">
          <ac:chgData name="Chandragiri, Giri" userId="ee4878ae-101e-4015-860d-a0be657c92a7" providerId="ADAL" clId="{77D6CBCC-C404-4F90-A035-43C616876F5D}" dt="2023-12-10T20:58:58.938" v="959" actId="1076"/>
          <ac:picMkLst>
            <pc:docMk/>
            <pc:sldMk cId="1696983402" sldId="259"/>
            <ac:picMk id="2" creationId="{2F84AF2C-9C0D-4C1A-BBF1-AC994E2040A5}"/>
          </ac:picMkLst>
        </pc:picChg>
        <pc:picChg chg="add del mod replId">
          <ac:chgData name="Chandragiri, Giri" userId="ee4878ae-101e-4015-860d-a0be657c92a7" providerId="ADAL" clId="{77D6CBCC-C404-4F90-A035-43C616876F5D}" dt="2023-12-09T16:54:30.833" v="489" actId="26606"/>
          <ac:picMkLst>
            <pc:docMk/>
            <pc:sldMk cId="1696983402" sldId="259"/>
            <ac:picMk id="4" creationId="{5C880890-AFEC-C486-8D97-AEB4901F36BA}"/>
          </ac:picMkLst>
        </pc:picChg>
      </pc:sldChg>
      <pc:sldChg chg="addSp delSp modSp new mod ord setBg">
        <pc:chgData name="Chandragiri, Giri" userId="ee4878ae-101e-4015-860d-a0be657c92a7" providerId="ADAL" clId="{77D6CBCC-C404-4F90-A035-43C616876F5D}" dt="2023-12-10T01:01:10.228" v="723"/>
        <pc:sldMkLst>
          <pc:docMk/>
          <pc:sldMk cId="888935489" sldId="260"/>
        </pc:sldMkLst>
        <pc:spChg chg="add">
          <ac:chgData name="Chandragiri, Giri" userId="ee4878ae-101e-4015-860d-a0be657c92a7" providerId="ADAL" clId="{77D6CBCC-C404-4F90-A035-43C616876F5D}" dt="2023-12-09T16:56:08.936" v="496" actId="26606"/>
          <ac:spMkLst>
            <pc:docMk/>
            <pc:sldMk cId="888935489" sldId="260"/>
            <ac:spMk id="7" creationId="{F3060C83-F051-4F0E-ABAD-AA0DFC48B218}"/>
          </ac:spMkLst>
        </pc:spChg>
        <pc:spChg chg="add">
          <ac:chgData name="Chandragiri, Giri" userId="ee4878ae-101e-4015-860d-a0be657c92a7" providerId="ADAL" clId="{77D6CBCC-C404-4F90-A035-43C616876F5D}" dt="2023-12-09T16:56:08.936" v="496" actId="26606"/>
          <ac:spMkLst>
            <pc:docMk/>
            <pc:sldMk cId="888935489" sldId="260"/>
            <ac:spMk id="9" creationId="{83C98ABE-055B-441F-B07E-44F97F083C39}"/>
          </ac:spMkLst>
        </pc:spChg>
        <pc:spChg chg="add">
          <ac:chgData name="Chandragiri, Giri" userId="ee4878ae-101e-4015-860d-a0be657c92a7" providerId="ADAL" clId="{77D6CBCC-C404-4F90-A035-43C616876F5D}" dt="2023-12-09T16:56:08.936" v="496" actId="26606"/>
          <ac:spMkLst>
            <pc:docMk/>
            <pc:sldMk cId="888935489" sldId="260"/>
            <ac:spMk id="11" creationId="{29FDB030-9B49-4CED-8CCD-4D99382388AC}"/>
          </ac:spMkLst>
        </pc:spChg>
        <pc:spChg chg="add">
          <ac:chgData name="Chandragiri, Giri" userId="ee4878ae-101e-4015-860d-a0be657c92a7" providerId="ADAL" clId="{77D6CBCC-C404-4F90-A035-43C616876F5D}" dt="2023-12-09T16:56:08.936" v="496" actId="26606"/>
          <ac:spMkLst>
            <pc:docMk/>
            <pc:sldMk cId="888935489" sldId="260"/>
            <ac:spMk id="13" creationId="{3783CA14-24A1-485C-8B30-D6A5D87987AD}"/>
          </ac:spMkLst>
        </pc:spChg>
        <pc:spChg chg="add">
          <ac:chgData name="Chandragiri, Giri" userId="ee4878ae-101e-4015-860d-a0be657c92a7" providerId="ADAL" clId="{77D6CBCC-C404-4F90-A035-43C616876F5D}" dt="2023-12-09T16:56:08.936" v="496" actId="26606"/>
          <ac:spMkLst>
            <pc:docMk/>
            <pc:sldMk cId="888935489" sldId="260"/>
            <ac:spMk id="15" creationId="{9A97C86A-04D6-40F7-AE84-31AB43E6A846}"/>
          </ac:spMkLst>
        </pc:spChg>
        <pc:spChg chg="add">
          <ac:chgData name="Chandragiri, Giri" userId="ee4878ae-101e-4015-860d-a0be657c92a7" providerId="ADAL" clId="{77D6CBCC-C404-4F90-A035-43C616876F5D}" dt="2023-12-09T16:56:08.936" v="496" actId="26606"/>
          <ac:spMkLst>
            <pc:docMk/>
            <pc:sldMk cId="888935489" sldId="260"/>
            <ac:spMk id="17" creationId="{FF9F2414-84E8-453E-B1F3-389FDE8192D9}"/>
          </ac:spMkLst>
        </pc:spChg>
        <pc:spChg chg="add">
          <ac:chgData name="Chandragiri, Giri" userId="ee4878ae-101e-4015-860d-a0be657c92a7" providerId="ADAL" clId="{77D6CBCC-C404-4F90-A035-43C616876F5D}" dt="2023-12-09T16:56:08.936" v="496" actId="26606"/>
          <ac:spMkLst>
            <pc:docMk/>
            <pc:sldMk cId="888935489" sldId="260"/>
            <ac:spMk id="19" creationId="{3ECA69A1-7536-43AC-85EF-C7106179F5ED}"/>
          </ac:spMkLst>
        </pc:spChg>
        <pc:picChg chg="add">
          <ac:chgData name="Chandragiri, Giri" userId="ee4878ae-101e-4015-860d-a0be657c92a7" providerId="ADAL" clId="{77D6CBCC-C404-4F90-A035-43C616876F5D}" dt="2023-12-09T16:56:08.936" v="496" actId="26606"/>
          <ac:picMkLst>
            <pc:docMk/>
            <pc:sldMk cId="888935489" sldId="260"/>
            <ac:picMk id="2" creationId="{94C1094B-0517-FD91-3585-B587B8DCCF06}"/>
          </ac:picMkLst>
        </pc:picChg>
        <pc:picChg chg="add del mod replId">
          <ac:chgData name="Chandragiri, Giri" userId="ee4878ae-101e-4015-860d-a0be657c92a7" providerId="ADAL" clId="{77D6CBCC-C404-4F90-A035-43C616876F5D}" dt="2023-12-09T16:56:08.936" v="496" actId="26606"/>
          <ac:picMkLst>
            <pc:docMk/>
            <pc:sldMk cId="888935489" sldId="260"/>
            <ac:picMk id="4" creationId="{9A03C295-4B12-4B8D-C2CD-C93AB8C98DBB}"/>
          </ac:picMkLst>
        </pc:picChg>
      </pc:sldChg>
      <pc:sldChg chg="addSp modSp new del mod">
        <pc:chgData name="Chandragiri, Giri" userId="ee4878ae-101e-4015-860d-a0be657c92a7" providerId="ADAL" clId="{77D6CBCC-C404-4F90-A035-43C616876F5D}" dt="2023-12-09T06:17:20.997" v="485" actId="2696"/>
        <pc:sldMkLst>
          <pc:docMk/>
          <pc:sldMk cId="3942251484" sldId="260"/>
        </pc:sldMkLst>
        <pc:picChg chg="add mod">
          <ac:chgData name="Chandragiri, Giri" userId="ee4878ae-101e-4015-860d-a0be657c92a7" providerId="ADAL" clId="{77D6CBCC-C404-4F90-A035-43C616876F5D}" dt="2023-12-09T06:12:05.775" v="412" actId="1076"/>
          <ac:picMkLst>
            <pc:docMk/>
            <pc:sldMk cId="3942251484" sldId="260"/>
            <ac:picMk id="3" creationId="{D3B43D86-D4F9-98D0-8D11-EB273AF2FFFA}"/>
          </ac:picMkLst>
        </pc:picChg>
      </pc:sldChg>
      <pc:sldChg chg="addSp delSp modSp new mod setBg delDesignElem">
        <pc:chgData name="Chandragiri, Giri" userId="ee4878ae-101e-4015-860d-a0be657c92a7" providerId="ADAL" clId="{77D6CBCC-C404-4F90-A035-43C616876F5D}" dt="2023-12-11T04:22:39.340" v="1670"/>
        <pc:sldMkLst>
          <pc:docMk/>
          <pc:sldMk cId="3215871006" sldId="261"/>
        </pc:sldMkLst>
        <pc:spChg chg="add del">
          <ac:chgData name="Chandragiri, Giri" userId="ee4878ae-101e-4015-860d-a0be657c92a7" providerId="ADAL" clId="{77D6CBCC-C404-4F90-A035-43C616876F5D}" dt="2023-12-09T17:05:21.434" v="534" actId="26606"/>
          <ac:spMkLst>
            <pc:docMk/>
            <pc:sldMk cId="3215871006" sldId="261"/>
            <ac:spMk id="7" creationId="{22F15A2D-2324-487D-A02A-BF46C5C580EB}"/>
          </ac:spMkLst>
        </pc:spChg>
        <pc:spChg chg="add del">
          <ac:chgData name="Chandragiri, Giri" userId="ee4878ae-101e-4015-860d-a0be657c92a7" providerId="ADAL" clId="{77D6CBCC-C404-4F90-A035-43C616876F5D}" dt="2023-12-09T17:05:21.434" v="534" actId="26606"/>
          <ac:spMkLst>
            <pc:docMk/>
            <pc:sldMk cId="3215871006" sldId="261"/>
            <ac:spMk id="9" creationId="{2AEAFA59-923A-4F54-8B49-44C970BCC323}"/>
          </ac:spMkLst>
        </pc:spChg>
        <pc:spChg chg="add del">
          <ac:chgData name="Chandragiri, Giri" userId="ee4878ae-101e-4015-860d-a0be657c92a7" providerId="ADAL" clId="{77D6CBCC-C404-4F90-A035-43C616876F5D}" dt="2023-12-09T17:05:21.434" v="534" actId="26606"/>
          <ac:spMkLst>
            <pc:docMk/>
            <pc:sldMk cId="3215871006" sldId="261"/>
            <ac:spMk id="11" creationId="{C37E9D4B-7BFA-4D10-B666-547BAC499469}"/>
          </ac:spMkLst>
        </pc:spChg>
        <pc:spChg chg="add del">
          <ac:chgData name="Chandragiri, Giri" userId="ee4878ae-101e-4015-860d-a0be657c92a7" providerId="ADAL" clId="{77D6CBCC-C404-4F90-A035-43C616876F5D}" dt="2023-12-09T17:05:24.754" v="537" actId="26606"/>
          <ac:spMkLst>
            <pc:docMk/>
            <pc:sldMk cId="3215871006" sldId="261"/>
            <ac:spMk id="13" creationId="{32BC26D8-82FB-445E-AA49-62A77D7C1EE0}"/>
          </ac:spMkLst>
        </pc:spChg>
        <pc:spChg chg="add del">
          <ac:chgData name="Chandragiri, Giri" userId="ee4878ae-101e-4015-860d-a0be657c92a7" providerId="ADAL" clId="{77D6CBCC-C404-4F90-A035-43C616876F5D}" dt="2023-12-09T17:05:24.754" v="537" actId="26606"/>
          <ac:spMkLst>
            <pc:docMk/>
            <pc:sldMk cId="3215871006" sldId="261"/>
            <ac:spMk id="14" creationId="{CB44330D-EA18-4254-AA95-EB49948539B8}"/>
          </ac:spMkLst>
        </pc:spChg>
        <pc:spChg chg="add del">
          <ac:chgData name="Chandragiri, Giri" userId="ee4878ae-101e-4015-860d-a0be657c92a7" providerId="ADAL" clId="{77D6CBCC-C404-4F90-A035-43C616876F5D}" dt="2023-12-11T04:22:39.340" v="1670"/>
          <ac:spMkLst>
            <pc:docMk/>
            <pc:sldMk cId="3215871006" sldId="261"/>
            <ac:spMk id="16" creationId="{F3060C83-F051-4F0E-ABAD-AA0DFC48B218}"/>
          </ac:spMkLst>
        </pc:spChg>
        <pc:spChg chg="add del">
          <ac:chgData name="Chandragiri, Giri" userId="ee4878ae-101e-4015-860d-a0be657c92a7" providerId="ADAL" clId="{77D6CBCC-C404-4F90-A035-43C616876F5D}" dt="2023-12-11T04:22:39.340" v="1670"/>
          <ac:spMkLst>
            <pc:docMk/>
            <pc:sldMk cId="3215871006" sldId="261"/>
            <ac:spMk id="17" creationId="{FF9F2414-84E8-453E-B1F3-389FDE8192D9}"/>
          </ac:spMkLst>
        </pc:spChg>
        <pc:spChg chg="add del">
          <ac:chgData name="Chandragiri, Giri" userId="ee4878ae-101e-4015-860d-a0be657c92a7" providerId="ADAL" clId="{77D6CBCC-C404-4F90-A035-43C616876F5D}" dt="2023-12-11T04:22:39.340" v="1670"/>
          <ac:spMkLst>
            <pc:docMk/>
            <pc:sldMk cId="3215871006" sldId="261"/>
            <ac:spMk id="18" creationId="{83C98ABE-055B-441F-B07E-44F97F083C39}"/>
          </ac:spMkLst>
        </pc:spChg>
        <pc:spChg chg="add del">
          <ac:chgData name="Chandragiri, Giri" userId="ee4878ae-101e-4015-860d-a0be657c92a7" providerId="ADAL" clId="{77D6CBCC-C404-4F90-A035-43C616876F5D}" dt="2023-12-11T04:22:39.340" v="1670"/>
          <ac:spMkLst>
            <pc:docMk/>
            <pc:sldMk cId="3215871006" sldId="261"/>
            <ac:spMk id="19" creationId="{3ECA69A1-7536-43AC-85EF-C7106179F5ED}"/>
          </ac:spMkLst>
        </pc:spChg>
        <pc:spChg chg="add del">
          <ac:chgData name="Chandragiri, Giri" userId="ee4878ae-101e-4015-860d-a0be657c92a7" providerId="ADAL" clId="{77D6CBCC-C404-4F90-A035-43C616876F5D}" dt="2023-12-11T04:22:39.340" v="1670"/>
          <ac:spMkLst>
            <pc:docMk/>
            <pc:sldMk cId="3215871006" sldId="261"/>
            <ac:spMk id="20" creationId="{29FDB030-9B49-4CED-8CCD-4D99382388AC}"/>
          </ac:spMkLst>
        </pc:spChg>
        <pc:spChg chg="add del">
          <ac:chgData name="Chandragiri, Giri" userId="ee4878ae-101e-4015-860d-a0be657c92a7" providerId="ADAL" clId="{77D6CBCC-C404-4F90-A035-43C616876F5D}" dt="2023-12-11T04:22:39.340" v="1670"/>
          <ac:spMkLst>
            <pc:docMk/>
            <pc:sldMk cId="3215871006" sldId="261"/>
            <ac:spMk id="21" creationId="{3783CA14-24A1-485C-8B30-D6A5D87987AD}"/>
          </ac:spMkLst>
        </pc:spChg>
        <pc:spChg chg="add del">
          <ac:chgData name="Chandragiri, Giri" userId="ee4878ae-101e-4015-860d-a0be657c92a7" providerId="ADAL" clId="{77D6CBCC-C404-4F90-A035-43C616876F5D}" dt="2023-12-11T04:22:39.340" v="1670"/>
          <ac:spMkLst>
            <pc:docMk/>
            <pc:sldMk cId="3215871006" sldId="261"/>
            <ac:spMk id="22" creationId="{9A97C86A-04D6-40F7-AE84-31AB43E6A846}"/>
          </ac:spMkLst>
        </pc:spChg>
        <pc:picChg chg="add del">
          <ac:chgData name="Chandragiri, Giri" userId="ee4878ae-101e-4015-860d-a0be657c92a7" providerId="ADAL" clId="{77D6CBCC-C404-4F90-A035-43C616876F5D}" dt="2023-12-09T17:05:21.434" v="534" actId="26606"/>
          <ac:picMkLst>
            <pc:docMk/>
            <pc:sldMk cId="3215871006" sldId="261"/>
            <ac:picMk id="2" creationId="{3D5F0A1E-2005-7566-1686-C59309874C99}"/>
          </ac:picMkLst>
        </pc:picChg>
        <pc:picChg chg="add">
          <ac:chgData name="Chandragiri, Giri" userId="ee4878ae-101e-4015-860d-a0be657c92a7" providerId="ADAL" clId="{77D6CBCC-C404-4F90-A035-43C616876F5D}" dt="2023-12-09T17:05:24.813" v="539" actId="26606"/>
          <ac:picMkLst>
            <pc:docMk/>
            <pc:sldMk cId="3215871006" sldId="261"/>
            <ac:picMk id="2" creationId="{BCEF8685-A7CE-A40B-BA5C-7D7E9ADF56B8}"/>
          </ac:picMkLst>
        </pc:picChg>
        <pc:picChg chg="add del">
          <ac:chgData name="Chandragiri, Giri" userId="ee4878ae-101e-4015-860d-a0be657c92a7" providerId="ADAL" clId="{77D6CBCC-C404-4F90-A035-43C616876F5D}" dt="2023-12-09T17:05:24.754" v="537" actId="26606"/>
          <ac:picMkLst>
            <pc:docMk/>
            <pc:sldMk cId="3215871006" sldId="261"/>
            <ac:picMk id="2" creationId="{D09C73C0-D201-687A-F645-96B7BFE7B44E}"/>
          </ac:picMkLst>
        </pc:picChg>
        <pc:picChg chg="add del mod replId">
          <ac:chgData name="Chandragiri, Giri" userId="ee4878ae-101e-4015-860d-a0be657c92a7" providerId="ADAL" clId="{77D6CBCC-C404-4F90-A035-43C616876F5D}" dt="2023-12-09T17:05:24.813" v="539" actId="26606"/>
          <ac:picMkLst>
            <pc:docMk/>
            <pc:sldMk cId="3215871006" sldId="261"/>
            <ac:picMk id="23" creationId="{D1400082-1925-DCD7-6EFC-4239F4F6D12E}"/>
          </ac:picMkLst>
        </pc:picChg>
      </pc:sldChg>
      <pc:sldChg chg="addSp delSp modSp mod setBg delDesignElem">
        <pc:chgData name="Chandragiri, Giri" userId="ee4878ae-101e-4015-860d-a0be657c92a7" providerId="ADAL" clId="{77D6CBCC-C404-4F90-A035-43C616876F5D}" dt="2023-12-11T04:25:29.718" v="1698" actId="14100"/>
        <pc:sldMkLst>
          <pc:docMk/>
          <pc:sldMk cId="1821885346" sldId="262"/>
        </pc:sldMkLst>
        <pc:spChg chg="add mod">
          <ac:chgData name="Chandragiri, Giri" userId="ee4878ae-101e-4015-860d-a0be657c92a7" providerId="ADAL" clId="{77D6CBCC-C404-4F90-A035-43C616876F5D}" dt="2023-12-11T04:25:15.277" v="1696" actId="14100"/>
          <ac:spMkLst>
            <pc:docMk/>
            <pc:sldMk cId="1821885346" sldId="262"/>
            <ac:spMk id="2" creationId="{DFF072F0-FE96-30A7-0B46-AD8403CB4DEC}"/>
          </ac:spMkLst>
        </pc:spChg>
        <pc:spChg chg="add mod">
          <ac:chgData name="Chandragiri, Giri" userId="ee4878ae-101e-4015-860d-a0be657c92a7" providerId="ADAL" clId="{77D6CBCC-C404-4F90-A035-43C616876F5D}" dt="2023-12-11T04:25:29.718" v="1698" actId="14100"/>
          <ac:spMkLst>
            <pc:docMk/>
            <pc:sldMk cId="1821885346" sldId="262"/>
            <ac:spMk id="3" creationId="{29C46214-CE10-85A0-BBD4-CF72AEA5A41E}"/>
          </ac:spMkLst>
        </pc:spChg>
        <pc:spChg chg="del mod replId">
          <ac:chgData name="Chandragiri, Giri" userId="ee4878ae-101e-4015-860d-a0be657c92a7" providerId="ADAL" clId="{77D6CBCC-C404-4F90-A035-43C616876F5D}" dt="2023-12-11T04:08:02.873" v="1511" actId="26606"/>
          <ac:spMkLst>
            <pc:docMk/>
            <pc:sldMk cId="1821885346" sldId="262"/>
            <ac:spMk id="6" creationId="{DD4E04A2-CA93-022C-0BAE-77CAA69CB469}"/>
          </ac:spMkLst>
        </pc:spChg>
        <pc:spChg chg="del mod replId">
          <ac:chgData name="Chandragiri, Giri" userId="ee4878ae-101e-4015-860d-a0be657c92a7" providerId="ADAL" clId="{77D6CBCC-C404-4F90-A035-43C616876F5D}" dt="2023-12-11T04:08:02.873" v="1511" actId="26606"/>
          <ac:spMkLst>
            <pc:docMk/>
            <pc:sldMk cId="1821885346" sldId="262"/>
            <ac:spMk id="7" creationId="{ADDF7787-F388-DF1B-B5FD-72AD74FE4DB0}"/>
          </ac:spMkLst>
        </pc:spChg>
        <pc:spChg chg="add del">
          <ac:chgData name="Chandragiri, Giri" userId="ee4878ae-101e-4015-860d-a0be657c92a7" providerId="ADAL" clId="{77D6CBCC-C404-4F90-A035-43C616876F5D}" dt="2023-12-11T04:22:39.340" v="1670"/>
          <ac:spMkLst>
            <pc:docMk/>
            <pc:sldMk cId="1821885346" sldId="262"/>
            <ac:spMk id="9" creationId="{2C61293E-6EBE-43EF-A52C-9BEBFD7679D4}"/>
          </ac:spMkLst>
        </pc:spChg>
        <pc:spChg chg="add del">
          <ac:chgData name="Chandragiri, Giri" userId="ee4878ae-101e-4015-860d-a0be657c92a7" providerId="ADAL" clId="{77D6CBCC-C404-4F90-A035-43C616876F5D}" dt="2023-12-11T04:22:39.340" v="1670"/>
          <ac:spMkLst>
            <pc:docMk/>
            <pc:sldMk cId="1821885346" sldId="262"/>
            <ac:spMk id="11" creationId="{21540236-BFD5-4A9D-8840-4703E7F76825}"/>
          </ac:spMkLst>
        </pc:spChg>
        <pc:picChg chg="add">
          <ac:chgData name="Chandragiri, Giri" userId="ee4878ae-101e-4015-860d-a0be657c92a7" providerId="ADAL" clId="{77D6CBCC-C404-4F90-A035-43C616876F5D}" dt="2023-12-11T04:08:02.873" v="1511" actId="26606"/>
          <ac:picMkLst>
            <pc:docMk/>
            <pc:sldMk cId="1821885346" sldId="262"/>
            <ac:picMk id="5" creationId="{A022C7EA-C9B5-890F-843E-7975DCCBDE0B}"/>
          </ac:picMkLst>
        </pc:picChg>
      </pc:sldChg>
      <pc:sldChg chg="addSp delSp modSp mod setBg delDesignElem">
        <pc:chgData name="Chandragiri, Giri" userId="ee4878ae-101e-4015-860d-a0be657c92a7" providerId="ADAL" clId="{77D6CBCC-C404-4F90-A035-43C616876F5D}" dt="2023-12-11T04:24:07.396" v="1683" actId="14100"/>
        <pc:sldMkLst>
          <pc:docMk/>
          <pc:sldMk cId="4106677667" sldId="264"/>
        </pc:sldMkLst>
        <pc:spChg chg="add mod">
          <ac:chgData name="Chandragiri, Giri" userId="ee4878ae-101e-4015-860d-a0be657c92a7" providerId="ADAL" clId="{77D6CBCC-C404-4F90-A035-43C616876F5D}" dt="2023-12-11T04:23:02.987" v="1675" actId="14100"/>
          <ac:spMkLst>
            <pc:docMk/>
            <pc:sldMk cId="4106677667" sldId="264"/>
            <ac:spMk id="2" creationId="{208CE904-5F80-2554-45CC-BBC647DE1364}"/>
          </ac:spMkLst>
        </pc:spChg>
        <pc:spChg chg="add mod">
          <ac:chgData name="Chandragiri, Giri" userId="ee4878ae-101e-4015-860d-a0be657c92a7" providerId="ADAL" clId="{77D6CBCC-C404-4F90-A035-43C616876F5D}" dt="2023-12-11T04:24:07.396" v="1683" actId="14100"/>
          <ac:spMkLst>
            <pc:docMk/>
            <pc:sldMk cId="4106677667" sldId="264"/>
            <ac:spMk id="3" creationId="{86C54D48-275E-B3E9-8035-E8C3A9B1C914}"/>
          </ac:spMkLst>
        </pc:spChg>
        <pc:spChg chg="del mod replId">
          <ac:chgData name="Chandragiri, Giri" userId="ee4878ae-101e-4015-860d-a0be657c92a7" providerId="ADAL" clId="{77D6CBCC-C404-4F90-A035-43C616876F5D}" dt="2023-12-11T04:08:53.368" v="1523" actId="26606"/>
          <ac:spMkLst>
            <pc:docMk/>
            <pc:sldMk cId="4106677667" sldId="264"/>
            <ac:spMk id="5" creationId="{9D28D01D-619D-729C-57C4-44376BE50032}"/>
          </ac:spMkLst>
        </pc:spChg>
        <pc:spChg chg="del mod replId">
          <ac:chgData name="Chandragiri, Giri" userId="ee4878ae-101e-4015-860d-a0be657c92a7" providerId="ADAL" clId="{77D6CBCC-C404-4F90-A035-43C616876F5D}" dt="2023-12-11T04:08:53.368" v="1523" actId="26606"/>
          <ac:spMkLst>
            <pc:docMk/>
            <pc:sldMk cId="4106677667" sldId="264"/>
            <ac:spMk id="6" creationId="{2DDD41D2-0FA8-7573-F0D6-E1177217F495}"/>
          </ac:spMkLst>
        </pc:spChg>
        <pc:spChg chg="add del">
          <ac:chgData name="Chandragiri, Giri" userId="ee4878ae-101e-4015-860d-a0be657c92a7" providerId="ADAL" clId="{77D6CBCC-C404-4F90-A035-43C616876F5D}" dt="2023-12-11T04:22:39.340" v="1670"/>
          <ac:spMkLst>
            <pc:docMk/>
            <pc:sldMk cId="4106677667" sldId="264"/>
            <ac:spMk id="8" creationId="{777A147A-9ED8-46B4-8660-1B3C2AA880B5}"/>
          </ac:spMkLst>
        </pc:spChg>
        <pc:spChg chg="add del">
          <ac:chgData name="Chandragiri, Giri" userId="ee4878ae-101e-4015-860d-a0be657c92a7" providerId="ADAL" clId="{77D6CBCC-C404-4F90-A035-43C616876F5D}" dt="2023-12-11T04:22:39.340" v="1670"/>
          <ac:spMkLst>
            <pc:docMk/>
            <pc:sldMk cId="4106677667" sldId="264"/>
            <ac:spMk id="10" creationId="{5D6C15A0-C087-4593-8414-2B4EC1CDC3DE}"/>
          </ac:spMkLst>
        </pc:spChg>
      </pc:sldChg>
      <pc:sldChg chg="addSp modSp new del mod">
        <pc:chgData name="Chandragiri, Giri" userId="ee4878ae-101e-4015-860d-a0be657c92a7" providerId="ADAL" clId="{77D6CBCC-C404-4F90-A035-43C616876F5D}" dt="2023-12-09T20:30:18.636" v="642" actId="2696"/>
        <pc:sldMkLst>
          <pc:docMk/>
          <pc:sldMk cId="2200409764" sldId="266"/>
        </pc:sldMkLst>
        <pc:spChg chg="add mod">
          <ac:chgData name="Chandragiri, Giri" userId="ee4878ae-101e-4015-860d-a0be657c92a7" providerId="ADAL" clId="{77D6CBCC-C404-4F90-A035-43C616876F5D}" dt="2023-12-09T20:27:06.008" v="601" actId="5793"/>
          <ac:spMkLst>
            <pc:docMk/>
            <pc:sldMk cId="2200409764" sldId="266"/>
            <ac:spMk id="3" creationId="{BC2AABF8-266D-33E5-216A-D685712C11F7}"/>
          </ac:spMkLst>
        </pc:spChg>
      </pc:sldChg>
      <pc:sldChg chg="modSp new del mod">
        <pc:chgData name="Chandragiri, Giri" userId="ee4878ae-101e-4015-860d-a0be657c92a7" providerId="ADAL" clId="{77D6CBCC-C404-4F90-A035-43C616876F5D}" dt="2023-12-09T20:26:15.543" v="571" actId="2696"/>
        <pc:sldMkLst>
          <pc:docMk/>
          <pc:sldMk cId="2297102239" sldId="266"/>
        </pc:sldMkLst>
        <pc:spChg chg="mod">
          <ac:chgData name="Chandragiri, Giri" userId="ee4878ae-101e-4015-860d-a0be657c92a7" providerId="ADAL" clId="{77D6CBCC-C404-4F90-A035-43C616876F5D}" dt="2023-12-09T20:26:10.059" v="570"/>
          <ac:spMkLst>
            <pc:docMk/>
            <pc:sldMk cId="2297102239" sldId="266"/>
            <ac:spMk id="2" creationId="{8172F620-423C-0251-E3E6-BEE499615080}"/>
          </ac:spMkLst>
        </pc:spChg>
      </pc:sldChg>
      <pc:sldChg chg="addSp delSp modSp new del mod">
        <pc:chgData name="Chandragiri, Giri" userId="ee4878ae-101e-4015-860d-a0be657c92a7" providerId="ADAL" clId="{77D6CBCC-C404-4F90-A035-43C616876F5D}" dt="2023-12-09T20:23:51.964" v="547" actId="2696"/>
        <pc:sldMkLst>
          <pc:docMk/>
          <pc:sldMk cId="4136310912" sldId="266"/>
        </pc:sldMkLst>
        <pc:spChg chg="add del mod">
          <ac:chgData name="Chandragiri, Giri" userId="ee4878ae-101e-4015-860d-a0be657c92a7" providerId="ADAL" clId="{77D6CBCC-C404-4F90-A035-43C616876F5D}" dt="2023-12-09T19:59:24.336" v="545" actId="22"/>
          <ac:spMkLst>
            <pc:docMk/>
            <pc:sldMk cId="4136310912" sldId="266"/>
            <ac:spMk id="3" creationId="{818FA932-0862-693D-842F-ED2BF32A7682}"/>
          </ac:spMkLst>
        </pc:spChg>
      </pc:sldChg>
      <pc:sldChg chg="addSp delSp modSp new mod ord setBg delDesignElem">
        <pc:chgData name="Chandragiri, Giri" userId="ee4878ae-101e-4015-860d-a0be657c92a7" providerId="ADAL" clId="{77D6CBCC-C404-4F90-A035-43C616876F5D}" dt="2023-12-11T06:53:48.784" v="1763" actId="207"/>
        <pc:sldMkLst>
          <pc:docMk/>
          <pc:sldMk cId="2419036682" sldId="267"/>
        </pc:sldMkLst>
        <pc:spChg chg="add">
          <ac:chgData name="Chandragiri, Giri" userId="ee4878ae-101e-4015-860d-a0be657c92a7" providerId="ADAL" clId="{77D6CBCC-C404-4F90-A035-43C616876F5D}" dt="2023-12-11T04:10:58.475" v="1548" actId="26606"/>
          <ac:spMkLst>
            <pc:docMk/>
            <pc:sldMk cId="2419036682" sldId="267"/>
            <ac:spMk id="2" creationId="{0AA7FE9B-1A1E-FDCD-83EE-7DA37BB62F9D}"/>
          </ac:spMkLst>
        </pc:spChg>
        <pc:spChg chg="add mod">
          <ac:chgData name="Chandragiri, Giri" userId="ee4878ae-101e-4015-860d-a0be657c92a7" providerId="ADAL" clId="{77D6CBCC-C404-4F90-A035-43C616876F5D}" dt="2023-12-11T06:53:48.784" v="1763" actId="207"/>
          <ac:spMkLst>
            <pc:docMk/>
            <pc:sldMk cId="2419036682" sldId="267"/>
            <ac:spMk id="3" creationId="{87E7D098-61AC-7A22-4358-016D0E6D8683}"/>
          </ac:spMkLst>
        </pc:spChg>
        <pc:spChg chg="del mod replId">
          <ac:chgData name="Chandragiri, Giri" userId="ee4878ae-101e-4015-860d-a0be657c92a7" providerId="ADAL" clId="{77D6CBCC-C404-4F90-A035-43C616876F5D}" dt="2023-12-11T04:10:58.475" v="1548" actId="26606"/>
          <ac:spMkLst>
            <pc:docMk/>
            <pc:sldMk cId="2419036682" sldId="267"/>
            <ac:spMk id="5" creationId="{CAB8945B-1F7C-5185-B04D-7EC6AF73C63D}"/>
          </ac:spMkLst>
        </pc:spChg>
        <pc:spChg chg="del mod replId">
          <ac:chgData name="Chandragiri, Giri" userId="ee4878ae-101e-4015-860d-a0be657c92a7" providerId="ADAL" clId="{77D6CBCC-C404-4F90-A035-43C616876F5D}" dt="2023-12-11T04:10:58.475" v="1548" actId="26606"/>
          <ac:spMkLst>
            <pc:docMk/>
            <pc:sldMk cId="2419036682" sldId="267"/>
            <ac:spMk id="6" creationId="{9DFA4963-2CEE-2CF2-885C-79344470B1ED}"/>
          </ac:spMkLst>
        </pc:spChg>
        <pc:spChg chg="add del">
          <ac:chgData name="Chandragiri, Giri" userId="ee4878ae-101e-4015-860d-a0be657c92a7" providerId="ADAL" clId="{77D6CBCC-C404-4F90-A035-43C616876F5D}" dt="2023-12-11T04:22:39.340" v="1670"/>
          <ac:spMkLst>
            <pc:docMk/>
            <pc:sldMk cId="2419036682" sldId="267"/>
            <ac:spMk id="8" creationId="{1B15ED52-F352-441B-82BF-E0EA34836D08}"/>
          </ac:spMkLst>
        </pc:spChg>
        <pc:spChg chg="add del">
          <ac:chgData name="Chandragiri, Giri" userId="ee4878ae-101e-4015-860d-a0be657c92a7" providerId="ADAL" clId="{77D6CBCC-C404-4F90-A035-43C616876F5D}" dt="2023-12-11T04:22:39.340" v="1670"/>
          <ac:spMkLst>
            <pc:docMk/>
            <pc:sldMk cId="2419036682" sldId="267"/>
            <ac:spMk id="10" creationId="{3B2E3793-BFE6-45A2-9B7B-E18844431C99}"/>
          </ac:spMkLst>
        </pc:spChg>
        <pc:spChg chg="add del">
          <ac:chgData name="Chandragiri, Giri" userId="ee4878ae-101e-4015-860d-a0be657c92a7" providerId="ADAL" clId="{77D6CBCC-C404-4F90-A035-43C616876F5D}" dt="2023-12-11T04:22:39.340" v="1670"/>
          <ac:spMkLst>
            <pc:docMk/>
            <pc:sldMk cId="2419036682" sldId="267"/>
            <ac:spMk id="12" creationId="{BC4C4868-CB8F-4AF9-9CDB-8108F2C19B67}"/>
          </ac:spMkLst>
        </pc:spChg>
        <pc:spChg chg="add del">
          <ac:chgData name="Chandragiri, Giri" userId="ee4878ae-101e-4015-860d-a0be657c92a7" providerId="ADAL" clId="{77D6CBCC-C404-4F90-A035-43C616876F5D}" dt="2023-12-11T04:22:39.340" v="1670"/>
          <ac:spMkLst>
            <pc:docMk/>
            <pc:sldMk cId="2419036682" sldId="267"/>
            <ac:spMk id="14" creationId="{375E0459-6403-40CD-989D-56A4407CA12E}"/>
          </ac:spMkLst>
        </pc:spChg>
        <pc:spChg chg="add del">
          <ac:chgData name="Chandragiri, Giri" userId="ee4878ae-101e-4015-860d-a0be657c92a7" providerId="ADAL" clId="{77D6CBCC-C404-4F90-A035-43C616876F5D}" dt="2023-12-11T04:22:39.340" v="1670"/>
          <ac:spMkLst>
            <pc:docMk/>
            <pc:sldMk cId="2419036682" sldId="267"/>
            <ac:spMk id="16" creationId="{53E5B1A8-3AC9-4BD1-9BBC-78CA94F2D1BA}"/>
          </ac:spMkLst>
        </pc:spChg>
      </pc:sldChg>
      <pc:sldChg chg="new del">
        <pc:chgData name="Chandragiri, Giri" userId="ee4878ae-101e-4015-860d-a0be657c92a7" providerId="ADAL" clId="{77D6CBCC-C404-4F90-A035-43C616876F5D}" dt="2023-12-09T20:23:48.734" v="546" actId="2696"/>
        <pc:sldMkLst>
          <pc:docMk/>
          <pc:sldMk cId="3106658906" sldId="267"/>
        </pc:sldMkLst>
      </pc:sldChg>
      <pc:sldChg chg="modSp new del mod">
        <pc:chgData name="Chandragiri, Giri" userId="ee4878ae-101e-4015-860d-a0be657c92a7" providerId="ADAL" clId="{77D6CBCC-C404-4F90-A035-43C616876F5D}" dt="2023-12-11T00:10:33.638" v="1067" actId="2696"/>
        <pc:sldMkLst>
          <pc:docMk/>
          <pc:sldMk cId="3803719225" sldId="268"/>
        </pc:sldMkLst>
        <pc:spChg chg="mod">
          <ac:chgData name="Chandragiri, Giri" userId="ee4878ae-101e-4015-860d-a0be657c92a7" providerId="ADAL" clId="{77D6CBCC-C404-4F90-A035-43C616876F5D}" dt="2023-12-09T20:42:27.292" v="680" actId="27636"/>
          <ac:spMkLst>
            <pc:docMk/>
            <pc:sldMk cId="3803719225" sldId="268"/>
            <ac:spMk id="2" creationId="{B06476F5-AC35-2598-375B-08EDE49FE2DC}"/>
          </ac:spMkLst>
        </pc:spChg>
        <pc:spChg chg="mod">
          <ac:chgData name="Chandragiri, Giri" userId="ee4878ae-101e-4015-860d-a0be657c92a7" providerId="ADAL" clId="{77D6CBCC-C404-4F90-A035-43C616876F5D}" dt="2023-12-10T23:15:49.197" v="986" actId="20577"/>
          <ac:spMkLst>
            <pc:docMk/>
            <pc:sldMk cId="3803719225" sldId="268"/>
            <ac:spMk id="3" creationId="{E428308A-12D1-CD04-9235-3DABBEA20939}"/>
          </ac:spMkLst>
        </pc:spChg>
      </pc:sldChg>
      <pc:sldChg chg="ord">
        <pc:chgData name="Chandragiri, Giri" userId="ee4878ae-101e-4015-860d-a0be657c92a7" providerId="ADAL" clId="{77D6CBCC-C404-4F90-A035-43C616876F5D}" dt="2023-12-10T00:41:35.283" v="688"/>
        <pc:sldMkLst>
          <pc:docMk/>
          <pc:sldMk cId="498512927" sldId="269"/>
        </pc:sldMkLst>
      </pc:sldChg>
      <pc:sldChg chg="modSp new del mod">
        <pc:chgData name="Chandragiri, Giri" userId="ee4878ae-101e-4015-860d-a0be657c92a7" providerId="ADAL" clId="{77D6CBCC-C404-4F90-A035-43C616876F5D}" dt="2023-12-10T01:33:02.479" v="750" actId="2696"/>
        <pc:sldMkLst>
          <pc:docMk/>
          <pc:sldMk cId="1712427066" sldId="270"/>
        </pc:sldMkLst>
        <pc:spChg chg="mod">
          <ac:chgData name="Chandragiri, Giri" userId="ee4878ae-101e-4015-860d-a0be657c92a7" providerId="ADAL" clId="{77D6CBCC-C404-4F90-A035-43C616876F5D}" dt="2023-12-10T01:03:26.233" v="746" actId="113"/>
          <ac:spMkLst>
            <pc:docMk/>
            <pc:sldMk cId="1712427066" sldId="270"/>
            <ac:spMk id="2" creationId="{4926C7A5-0C70-977C-766B-E9A4615DC8E1}"/>
          </ac:spMkLst>
        </pc:spChg>
      </pc:sldChg>
      <pc:sldChg chg="addSp delSp modSp new mod setBg">
        <pc:chgData name="Chandragiri, Giri" userId="ee4878ae-101e-4015-860d-a0be657c92a7" providerId="ADAL" clId="{77D6CBCC-C404-4F90-A035-43C616876F5D}" dt="2023-12-11T04:37:10.438" v="1758" actId="5793"/>
        <pc:sldMkLst>
          <pc:docMk/>
          <pc:sldMk cId="2112447454" sldId="270"/>
        </pc:sldMkLst>
        <pc:spChg chg="add del mod replId">
          <ac:chgData name="Chandragiri, Giri" userId="ee4878ae-101e-4015-860d-a0be657c92a7" providerId="ADAL" clId="{77D6CBCC-C404-4F90-A035-43C616876F5D}" dt="2023-12-11T04:22:39.340" v="1670"/>
          <ac:spMkLst>
            <pc:docMk/>
            <pc:sldMk cId="2112447454" sldId="270"/>
            <ac:spMk id="2" creationId="{20E5FD52-BC6C-8FBD-4ADB-A963A86EE0F9}"/>
          </ac:spMkLst>
        </pc:spChg>
        <pc:spChg chg="add del">
          <ac:chgData name="Chandragiri, Giri" userId="ee4878ae-101e-4015-860d-a0be657c92a7" providerId="ADAL" clId="{77D6CBCC-C404-4F90-A035-43C616876F5D}" dt="2023-12-11T04:12:57.240" v="1562" actId="26606"/>
          <ac:spMkLst>
            <pc:docMk/>
            <pc:sldMk cId="2112447454" sldId="270"/>
            <ac:spMk id="2" creationId="{A30C00BF-EA82-A062-BB63-FE219E8BEFC8}"/>
          </ac:spMkLst>
        </pc:spChg>
        <pc:spChg chg="add del mod replId">
          <ac:chgData name="Chandragiri, Giri" userId="ee4878ae-101e-4015-860d-a0be657c92a7" providerId="ADAL" clId="{77D6CBCC-C404-4F90-A035-43C616876F5D}" dt="2023-12-11T04:37:10.438" v="1758" actId="5793"/>
          <ac:spMkLst>
            <pc:docMk/>
            <pc:sldMk cId="2112447454" sldId="270"/>
            <ac:spMk id="3" creationId="{03646C48-30CE-BFA7-87CA-94C00B1BEB61}"/>
          </ac:spMkLst>
        </pc:spChg>
        <pc:spChg chg="add del">
          <ac:chgData name="Chandragiri, Giri" userId="ee4878ae-101e-4015-860d-a0be657c92a7" providerId="ADAL" clId="{77D6CBCC-C404-4F90-A035-43C616876F5D}" dt="2023-12-11T04:12:57.240" v="1562" actId="26606"/>
          <ac:spMkLst>
            <pc:docMk/>
            <pc:sldMk cId="2112447454" sldId="270"/>
            <ac:spMk id="3" creationId="{CA5BBC02-DD74-0660-3EAF-D440A45F0646}"/>
          </ac:spMkLst>
        </pc:spChg>
        <pc:spChg chg="del">
          <ac:chgData name="Chandragiri, Giri" userId="ee4878ae-101e-4015-860d-a0be657c92a7" providerId="ADAL" clId="{77D6CBCC-C404-4F90-A035-43C616876F5D}" dt="2023-12-10T01:36:44.234" v="785"/>
          <ac:spMkLst>
            <pc:docMk/>
            <pc:sldMk cId="2112447454" sldId="270"/>
            <ac:spMk id="4" creationId="{A3C4D5BC-E35F-8CB2-F274-83670E13D215}"/>
          </ac:spMkLst>
        </pc:spChg>
        <pc:spChg chg="add del">
          <ac:chgData name="Chandragiri, Giri" userId="ee4878ae-101e-4015-860d-a0be657c92a7" providerId="ADAL" clId="{77D6CBCC-C404-4F90-A035-43C616876F5D}" dt="2023-12-11T04:12:57.240" v="1562" actId="26606"/>
          <ac:spMkLst>
            <pc:docMk/>
            <pc:sldMk cId="2112447454" sldId="270"/>
            <ac:spMk id="11" creationId="{8D1AA55E-40D5-461B-A5A8-4AE8AAB71B08}"/>
          </ac:spMkLst>
        </pc:spChg>
        <pc:spChg chg="add del">
          <ac:chgData name="Chandragiri, Giri" userId="ee4878ae-101e-4015-860d-a0be657c92a7" providerId="ADAL" clId="{77D6CBCC-C404-4F90-A035-43C616876F5D}" dt="2023-12-11T04:12:57.240" v="1562" actId="26606"/>
          <ac:spMkLst>
            <pc:docMk/>
            <pc:sldMk cId="2112447454" sldId="270"/>
            <ac:spMk id="15" creationId="{6CB927A4-E432-4310-9CD5-E89FF5063179}"/>
          </ac:spMkLst>
        </pc:spChg>
        <pc:spChg chg="add del">
          <ac:chgData name="Chandragiri, Giri" userId="ee4878ae-101e-4015-860d-a0be657c92a7" providerId="ADAL" clId="{77D6CBCC-C404-4F90-A035-43C616876F5D}" dt="2023-12-11T04:12:57.240" v="1562" actId="26606"/>
          <ac:spMkLst>
            <pc:docMk/>
            <pc:sldMk cId="2112447454" sldId="270"/>
            <ac:spMk id="17" creationId="{E3020543-B24B-4EC4-8FFC-8DD88EEA91A8}"/>
          </ac:spMkLst>
        </pc:spChg>
        <pc:picChg chg="add del mod replId">
          <ac:chgData name="Chandragiri, Giri" userId="ee4878ae-101e-4015-860d-a0be657c92a7" providerId="ADAL" clId="{77D6CBCC-C404-4F90-A035-43C616876F5D}" dt="2023-12-11T04:12:57.240" v="1562" actId="26606"/>
          <ac:picMkLst>
            <pc:docMk/>
            <pc:sldMk cId="2112447454" sldId="270"/>
            <ac:picMk id="6" creationId="{4E41D963-EB9F-FCC7-F887-16E4F7A490F7}"/>
          </ac:picMkLst>
        </pc:picChg>
        <pc:picChg chg="add del">
          <ac:chgData name="Chandragiri, Giri" userId="ee4878ae-101e-4015-860d-a0be657c92a7" providerId="ADAL" clId="{77D6CBCC-C404-4F90-A035-43C616876F5D}" dt="2023-12-11T04:12:57.240" v="1562" actId="26606"/>
          <ac:picMkLst>
            <pc:docMk/>
            <pc:sldMk cId="2112447454" sldId="270"/>
            <ac:picMk id="6" creationId="{55F6AD0C-4EF1-5CD3-0125-BA4459EE6064}"/>
          </ac:picMkLst>
        </pc:picChg>
        <pc:cxnChg chg="add del">
          <ac:chgData name="Chandragiri, Giri" userId="ee4878ae-101e-4015-860d-a0be657c92a7" providerId="ADAL" clId="{77D6CBCC-C404-4F90-A035-43C616876F5D}" dt="2023-12-11T04:12:57.240" v="1562" actId="26606"/>
          <ac:cxnSpMkLst>
            <pc:docMk/>
            <pc:sldMk cId="2112447454" sldId="270"/>
            <ac:cxnSpMk id="13" creationId="{7EB498BD-8089-4626-91EA-4978EBEF535E}"/>
          </ac:cxnSpMkLst>
        </pc:cxnChg>
      </pc:sldChg>
      <pc:sldChg chg="new del">
        <pc:chgData name="Chandragiri, Giri" userId="ee4878ae-101e-4015-860d-a0be657c92a7" providerId="ADAL" clId="{77D6CBCC-C404-4F90-A035-43C616876F5D}" dt="2023-12-10T01:36:14.626" v="772" actId="2696"/>
        <pc:sldMkLst>
          <pc:docMk/>
          <pc:sldMk cId="3475082531" sldId="270"/>
        </pc:sldMkLst>
      </pc:sldChg>
      <pc:sldChg chg="addSp delSp modSp new del mod">
        <pc:chgData name="Chandragiri, Giri" userId="ee4878ae-101e-4015-860d-a0be657c92a7" providerId="ADAL" clId="{77D6CBCC-C404-4F90-A035-43C616876F5D}" dt="2023-12-10T01:36:08.340" v="770" actId="2696"/>
        <pc:sldMkLst>
          <pc:docMk/>
          <pc:sldMk cId="3664204312" sldId="270"/>
        </pc:sldMkLst>
        <pc:spChg chg="mod">
          <ac:chgData name="Chandragiri, Giri" userId="ee4878ae-101e-4015-860d-a0be657c92a7" providerId="ADAL" clId="{77D6CBCC-C404-4F90-A035-43C616876F5D}" dt="2023-12-10T01:33:27.824" v="753" actId="27636"/>
          <ac:spMkLst>
            <pc:docMk/>
            <pc:sldMk cId="3664204312" sldId="270"/>
            <ac:spMk id="2" creationId="{E066CC4D-9903-4791-49CF-46B8703EF5E8}"/>
          </ac:spMkLst>
        </pc:spChg>
        <pc:spChg chg="mod">
          <ac:chgData name="Chandragiri, Giri" userId="ee4878ae-101e-4015-860d-a0be657c92a7" providerId="ADAL" clId="{77D6CBCC-C404-4F90-A035-43C616876F5D}" dt="2023-12-10T01:33:32.144" v="754" actId="14100"/>
          <ac:spMkLst>
            <pc:docMk/>
            <pc:sldMk cId="3664204312" sldId="270"/>
            <ac:spMk id="3" creationId="{012DF6A1-5731-3F9D-4E9C-A71240DAEED7}"/>
          </ac:spMkLst>
        </pc:spChg>
        <pc:picChg chg="add del mod">
          <ac:chgData name="Chandragiri, Giri" userId="ee4878ae-101e-4015-860d-a0be657c92a7" providerId="ADAL" clId="{77D6CBCC-C404-4F90-A035-43C616876F5D}" dt="2023-12-10T01:36:01.836" v="769"/>
          <ac:picMkLst>
            <pc:docMk/>
            <pc:sldMk cId="3664204312" sldId="270"/>
            <ac:picMk id="5" creationId="{3959E485-B61D-7953-BCCA-390CF2843C2E}"/>
          </ac:picMkLst>
        </pc:picChg>
      </pc:sldChg>
      <pc:sldChg chg="addSp delSp modSp new mod setBg delDesignElem">
        <pc:chgData name="Chandragiri, Giri" userId="ee4878ae-101e-4015-860d-a0be657c92a7" providerId="ADAL" clId="{77D6CBCC-C404-4F90-A035-43C616876F5D}" dt="2023-12-11T17:42:29.308" v="1860" actId="14100"/>
        <pc:sldMkLst>
          <pc:docMk/>
          <pc:sldMk cId="2769812667" sldId="271"/>
        </pc:sldMkLst>
        <pc:spChg chg="add">
          <ac:chgData name="Chandragiri, Giri" userId="ee4878ae-101e-4015-860d-a0be657c92a7" providerId="ADAL" clId="{77D6CBCC-C404-4F90-A035-43C616876F5D}" dt="2023-12-11T04:13:21.627" v="1564" actId="26606"/>
          <ac:spMkLst>
            <pc:docMk/>
            <pc:sldMk cId="2769812667" sldId="271"/>
            <ac:spMk id="2" creationId="{5515F3DF-4752-D923-49C2-307F7628C89C}"/>
          </ac:spMkLst>
        </pc:spChg>
        <pc:spChg chg="add mod">
          <ac:chgData name="Chandragiri, Giri" userId="ee4878ae-101e-4015-860d-a0be657c92a7" providerId="ADAL" clId="{77D6CBCC-C404-4F90-A035-43C616876F5D}" dt="2023-12-11T17:42:29.308" v="1860" actId="14100"/>
          <ac:spMkLst>
            <pc:docMk/>
            <pc:sldMk cId="2769812667" sldId="271"/>
            <ac:spMk id="3" creationId="{36E284DA-9F28-C0D2-9AE5-1517D525CE27}"/>
          </ac:spMkLst>
        </pc:spChg>
        <pc:spChg chg="del mod replId">
          <ac:chgData name="Chandragiri, Giri" userId="ee4878ae-101e-4015-860d-a0be657c92a7" providerId="ADAL" clId="{77D6CBCC-C404-4F90-A035-43C616876F5D}" dt="2023-12-11T04:13:21.627" v="1564" actId="26606"/>
          <ac:spMkLst>
            <pc:docMk/>
            <pc:sldMk cId="2769812667" sldId="271"/>
            <ac:spMk id="5" creationId="{C9EAC22D-0D5E-6EF6-0203-FE74E8D8109A}"/>
          </ac:spMkLst>
        </pc:spChg>
        <pc:spChg chg="del mod replId">
          <ac:chgData name="Chandragiri, Giri" userId="ee4878ae-101e-4015-860d-a0be657c92a7" providerId="ADAL" clId="{77D6CBCC-C404-4F90-A035-43C616876F5D}" dt="2023-12-11T04:13:21.627" v="1564" actId="26606"/>
          <ac:spMkLst>
            <pc:docMk/>
            <pc:sldMk cId="2769812667" sldId="271"/>
            <ac:spMk id="6" creationId="{242D93AE-0E66-D9F3-89F5-CCD8BDD58F57}"/>
          </ac:spMkLst>
        </pc:spChg>
        <pc:spChg chg="add del">
          <ac:chgData name="Chandragiri, Giri" userId="ee4878ae-101e-4015-860d-a0be657c92a7" providerId="ADAL" clId="{77D6CBCC-C404-4F90-A035-43C616876F5D}" dt="2023-12-11T04:22:39.340" v="1670"/>
          <ac:spMkLst>
            <pc:docMk/>
            <pc:sldMk cId="2769812667" sldId="271"/>
            <ac:spMk id="8" creationId="{100EDD19-6802-4EC3-95CE-CFFAB042CFD6}"/>
          </ac:spMkLst>
        </pc:spChg>
        <pc:spChg chg="add del">
          <ac:chgData name="Chandragiri, Giri" userId="ee4878ae-101e-4015-860d-a0be657c92a7" providerId="ADAL" clId="{77D6CBCC-C404-4F90-A035-43C616876F5D}" dt="2023-12-11T04:22:39.340" v="1670"/>
          <ac:spMkLst>
            <pc:docMk/>
            <pc:sldMk cId="2769812667" sldId="271"/>
            <ac:spMk id="10" creationId="{DB17E863-922E-4C26-BD64-E8FD41D28661}"/>
          </ac:spMkLst>
        </pc:spChg>
      </pc:sldChg>
      <pc:sldChg chg="modSp new mod">
        <pc:chgData name="Chandragiri, Giri" userId="ee4878ae-101e-4015-860d-a0be657c92a7" providerId="ADAL" clId="{77D6CBCC-C404-4F90-A035-43C616876F5D}" dt="2023-12-10T01:51:08.394" v="871" actId="20577"/>
        <pc:sldMkLst>
          <pc:docMk/>
          <pc:sldMk cId="3063519343" sldId="272"/>
        </pc:sldMkLst>
        <pc:spChg chg="mod">
          <ac:chgData name="Chandragiri, Giri" userId="ee4878ae-101e-4015-860d-a0be657c92a7" providerId="ADAL" clId="{77D6CBCC-C404-4F90-A035-43C616876F5D}" dt="2023-12-10T01:51:08.394" v="871" actId="20577"/>
          <ac:spMkLst>
            <pc:docMk/>
            <pc:sldMk cId="3063519343" sldId="272"/>
            <ac:spMk id="2" creationId="{CADBAD39-0F01-4AAC-7203-586DBF8007E3}"/>
          </ac:spMkLst>
        </pc:spChg>
      </pc:sldChg>
      <pc:sldChg chg="modSp new mod">
        <pc:chgData name="Chandragiri, Giri" userId="ee4878ae-101e-4015-860d-a0be657c92a7" providerId="ADAL" clId="{77D6CBCC-C404-4F90-A035-43C616876F5D}" dt="2023-12-10T01:50:43.632" v="855" actId="113"/>
        <pc:sldMkLst>
          <pc:docMk/>
          <pc:sldMk cId="395246817" sldId="273"/>
        </pc:sldMkLst>
        <pc:spChg chg="mod">
          <ac:chgData name="Chandragiri, Giri" userId="ee4878ae-101e-4015-860d-a0be657c92a7" providerId="ADAL" clId="{77D6CBCC-C404-4F90-A035-43C616876F5D}" dt="2023-12-10T01:50:43.632" v="855" actId="113"/>
          <ac:spMkLst>
            <pc:docMk/>
            <pc:sldMk cId="395246817" sldId="273"/>
            <ac:spMk id="2" creationId="{BF775EF0-EE08-3FF4-9F27-29452ADE54F3}"/>
          </ac:spMkLst>
        </pc:spChg>
      </pc:sldChg>
      <pc:sldChg chg="new del">
        <pc:chgData name="Chandragiri, Giri" userId="ee4878ae-101e-4015-860d-a0be657c92a7" providerId="ADAL" clId="{77D6CBCC-C404-4F90-A035-43C616876F5D}" dt="2023-12-10T01:50:19.822" v="835" actId="2696"/>
        <pc:sldMkLst>
          <pc:docMk/>
          <pc:sldMk cId="1792155483" sldId="273"/>
        </pc:sldMkLst>
      </pc:sldChg>
      <pc:sldChg chg="addSp delSp modSp new mod delDesignElem">
        <pc:chgData name="Chandragiri, Giri" userId="ee4878ae-101e-4015-860d-a0be657c92a7" providerId="ADAL" clId="{77D6CBCC-C404-4F90-A035-43C616876F5D}" dt="2023-12-11T04:22:39.340" v="1670"/>
        <pc:sldMkLst>
          <pc:docMk/>
          <pc:sldMk cId="4225198030" sldId="274"/>
        </pc:sldMkLst>
        <pc:spChg chg="mod">
          <ac:chgData name="Chandragiri, Giri" userId="ee4878ae-101e-4015-860d-a0be657c92a7" providerId="ADAL" clId="{77D6CBCC-C404-4F90-A035-43C616876F5D}" dt="2023-12-10T01:52:11.431" v="890" actId="113"/>
          <ac:spMkLst>
            <pc:docMk/>
            <pc:sldMk cId="4225198030" sldId="274"/>
            <ac:spMk id="5" creationId="{9CB6AA6A-07DE-5B48-ADC1-26EE43E8D421}"/>
          </ac:spMkLst>
        </pc:spChg>
        <pc:spChg chg="add del">
          <ac:chgData name="Chandragiri, Giri" userId="ee4878ae-101e-4015-860d-a0be657c92a7" providerId="ADAL" clId="{77D6CBCC-C404-4F90-A035-43C616876F5D}" dt="2023-12-11T04:22:39.340" v="1670"/>
          <ac:spMkLst>
            <pc:docMk/>
            <pc:sldMk cId="4225198030" sldId="274"/>
            <ac:spMk id="8" creationId="{6753252F-4873-4F63-801D-CC719279A7D5}"/>
          </ac:spMkLst>
        </pc:spChg>
        <pc:spChg chg="add del">
          <ac:chgData name="Chandragiri, Giri" userId="ee4878ae-101e-4015-860d-a0be657c92a7" providerId="ADAL" clId="{77D6CBCC-C404-4F90-A035-43C616876F5D}" dt="2023-12-11T04:22:39.340" v="1670"/>
          <ac:spMkLst>
            <pc:docMk/>
            <pc:sldMk cId="4225198030" sldId="274"/>
            <ac:spMk id="10" creationId="{047C8CCB-F95D-4249-92DD-651249D3535A}"/>
          </ac:spMkLst>
        </pc:spChg>
      </pc:sldChg>
      <pc:sldChg chg="addSp delSp modSp new mod delDesignElem">
        <pc:chgData name="Chandragiri, Giri" userId="ee4878ae-101e-4015-860d-a0be657c92a7" providerId="ADAL" clId="{77D6CBCC-C404-4F90-A035-43C616876F5D}" dt="2023-12-11T04:22:39.340" v="1670"/>
        <pc:sldMkLst>
          <pc:docMk/>
          <pc:sldMk cId="3750686159" sldId="275"/>
        </pc:sldMkLst>
        <pc:spChg chg="mod">
          <ac:chgData name="Chandragiri, Giri" userId="ee4878ae-101e-4015-860d-a0be657c92a7" providerId="ADAL" clId="{77D6CBCC-C404-4F90-A035-43C616876F5D}" dt="2023-12-10T01:52:41.086" v="905" actId="113"/>
          <ac:spMkLst>
            <pc:docMk/>
            <pc:sldMk cId="3750686159" sldId="275"/>
            <ac:spMk id="12" creationId="{A2FD43ED-0427-539E-5958-D9BA4F558D1C}"/>
          </ac:spMkLst>
        </pc:spChg>
        <pc:spChg chg="add del">
          <ac:chgData name="Chandragiri, Giri" userId="ee4878ae-101e-4015-860d-a0be657c92a7" providerId="ADAL" clId="{77D6CBCC-C404-4F90-A035-43C616876F5D}" dt="2023-12-11T04:22:39.340" v="1670"/>
          <ac:spMkLst>
            <pc:docMk/>
            <pc:sldMk cId="3750686159" sldId="275"/>
            <ac:spMk id="20" creationId="{F13C74B1-5B17-4795-BED0-7140497B445A}"/>
          </ac:spMkLst>
        </pc:spChg>
        <pc:spChg chg="add del">
          <ac:chgData name="Chandragiri, Giri" userId="ee4878ae-101e-4015-860d-a0be657c92a7" providerId="ADAL" clId="{77D6CBCC-C404-4F90-A035-43C616876F5D}" dt="2023-12-11T04:22:39.340" v="1670"/>
          <ac:spMkLst>
            <pc:docMk/>
            <pc:sldMk cId="3750686159" sldId="275"/>
            <ac:spMk id="21" creationId="{D4974D33-8DC5-464E-8C6D-BE58F0669C17}"/>
          </ac:spMkLst>
        </pc:spChg>
        <pc:spChg chg="mod">
          <ac:chgData name="Chandragiri, Giri" userId="ee4878ae-101e-4015-860d-a0be657c92a7" providerId="ADAL" clId="{77D6CBCC-C404-4F90-A035-43C616876F5D}" dt="2023-12-11T04:17:20.945" v="1618"/>
          <ac:spMkLst>
            <pc:docMk/>
            <pc:sldMk cId="3750686159" sldId="275"/>
            <ac:spMk id="22" creationId="{15AE81A7-80A2-53D3-4C80-6EB68E06347B}"/>
          </ac:spMkLst>
        </pc:spChg>
      </pc:sldChg>
      <pc:sldChg chg="modSp new del mod">
        <pc:chgData name="Chandragiri, Giri" userId="ee4878ae-101e-4015-860d-a0be657c92a7" providerId="ADAL" clId="{77D6CBCC-C404-4F90-A035-43C616876F5D}" dt="2023-12-10T02:14:24.649" v="920" actId="2696"/>
        <pc:sldMkLst>
          <pc:docMk/>
          <pc:sldMk cId="906581826" sldId="276"/>
        </pc:sldMkLst>
        <pc:spChg chg="mod">
          <ac:chgData name="Chandragiri, Giri" userId="ee4878ae-101e-4015-860d-a0be657c92a7" providerId="ADAL" clId="{77D6CBCC-C404-4F90-A035-43C616876F5D}" dt="2023-12-10T01:54:26.699" v="917" actId="20577"/>
          <ac:spMkLst>
            <pc:docMk/>
            <pc:sldMk cId="906581826" sldId="276"/>
            <ac:spMk id="2" creationId="{FE9BD63E-69D8-6186-AAEE-63041DD077A8}"/>
          </ac:spMkLst>
        </pc:spChg>
      </pc:sldChg>
      <pc:sldChg chg="addSp delSp modSp new mod setBg delDesignElem">
        <pc:chgData name="Chandragiri, Giri" userId="ee4878ae-101e-4015-860d-a0be657c92a7" providerId="ADAL" clId="{77D6CBCC-C404-4F90-A035-43C616876F5D}" dt="2023-12-11T04:37:38.208" v="1759" actId="1076"/>
        <pc:sldMkLst>
          <pc:docMk/>
          <pc:sldMk cId="3383299625" sldId="277"/>
        </pc:sldMkLst>
        <pc:spChg chg="add del">
          <ac:chgData name="Chandragiri, Giri" userId="ee4878ae-101e-4015-860d-a0be657c92a7" providerId="ADAL" clId="{77D6CBCC-C404-4F90-A035-43C616876F5D}" dt="2023-12-11T04:05:09.379" v="1492" actId="26606"/>
          <ac:spMkLst>
            <pc:docMk/>
            <pc:sldMk cId="3383299625" sldId="277"/>
            <ac:spMk id="2" creationId="{0B250CB6-A4E1-7C42-F571-1506536C779D}"/>
          </ac:spMkLst>
        </pc:spChg>
        <pc:spChg chg="add del">
          <ac:chgData name="Chandragiri, Giri" userId="ee4878ae-101e-4015-860d-a0be657c92a7" providerId="ADAL" clId="{77D6CBCC-C404-4F90-A035-43C616876F5D}" dt="2023-12-11T04:05:36.417" v="1507" actId="26606"/>
          <ac:spMkLst>
            <pc:docMk/>
            <pc:sldMk cId="3383299625" sldId="277"/>
            <ac:spMk id="2" creationId="{2C014E92-0B4C-B935-EB5E-991122224F11}"/>
          </ac:spMkLst>
        </pc:spChg>
        <pc:spChg chg="add del">
          <ac:chgData name="Chandragiri, Giri" userId="ee4878ae-101e-4015-860d-a0be657c92a7" providerId="ADAL" clId="{77D6CBCC-C404-4F90-A035-43C616876F5D}" dt="2023-12-11T04:05:10.948" v="1495" actId="26606"/>
          <ac:spMkLst>
            <pc:docMk/>
            <pc:sldMk cId="3383299625" sldId="277"/>
            <ac:spMk id="2" creationId="{3C8C7C68-AE68-CB22-CEFD-28D095DDCF39}"/>
          </ac:spMkLst>
        </pc:spChg>
        <pc:spChg chg="add del">
          <ac:chgData name="Chandragiri, Giri" userId="ee4878ae-101e-4015-860d-a0be657c92a7" providerId="ADAL" clId="{77D6CBCC-C404-4F90-A035-43C616876F5D}" dt="2023-12-11T04:05:23.973" v="1504" actId="26606"/>
          <ac:spMkLst>
            <pc:docMk/>
            <pc:sldMk cId="3383299625" sldId="277"/>
            <ac:spMk id="2" creationId="{4A30B0EA-2EE5-3F43-9B6D-12A97D5C18D3}"/>
          </ac:spMkLst>
        </pc:spChg>
        <pc:spChg chg="add">
          <ac:chgData name="Chandragiri, Giri" userId="ee4878ae-101e-4015-860d-a0be657c92a7" providerId="ADAL" clId="{77D6CBCC-C404-4F90-A035-43C616876F5D}" dt="2023-12-11T04:14:46.900" v="1579" actId="26606"/>
          <ac:spMkLst>
            <pc:docMk/>
            <pc:sldMk cId="3383299625" sldId="277"/>
            <ac:spMk id="2" creationId="{555A222F-E6C1-7807-4B60-17855F74BFF2}"/>
          </ac:spMkLst>
        </pc:spChg>
        <pc:spChg chg="add del">
          <ac:chgData name="Chandragiri, Giri" userId="ee4878ae-101e-4015-860d-a0be657c92a7" providerId="ADAL" clId="{77D6CBCC-C404-4F90-A035-43C616876F5D}" dt="2023-12-11T04:05:20.601" v="1498" actId="26606"/>
          <ac:spMkLst>
            <pc:docMk/>
            <pc:sldMk cId="3383299625" sldId="277"/>
            <ac:spMk id="2" creationId="{9E9C9C79-79DF-D03C-CD53-95F4A7286856}"/>
          </ac:spMkLst>
        </pc:spChg>
        <pc:spChg chg="add del">
          <ac:chgData name="Chandragiri, Giri" userId="ee4878ae-101e-4015-860d-a0be657c92a7" providerId="ADAL" clId="{77D6CBCC-C404-4F90-A035-43C616876F5D}" dt="2023-12-11T04:05:21.682" v="1501" actId="26606"/>
          <ac:spMkLst>
            <pc:docMk/>
            <pc:sldMk cId="3383299625" sldId="277"/>
            <ac:spMk id="2" creationId="{B6A3190E-426F-B036-E9AC-34110693362C}"/>
          </ac:spMkLst>
        </pc:spChg>
        <pc:spChg chg="add del">
          <ac:chgData name="Chandragiri, Giri" userId="ee4878ae-101e-4015-860d-a0be657c92a7" providerId="ADAL" clId="{77D6CBCC-C404-4F90-A035-43C616876F5D}" dt="2023-12-11T04:05:09.379" v="1492" actId="26606"/>
          <ac:spMkLst>
            <pc:docMk/>
            <pc:sldMk cId="3383299625" sldId="277"/>
            <ac:spMk id="3" creationId="{12FD618C-9547-C3C8-7C33-8F6DEC1C058B}"/>
          </ac:spMkLst>
        </pc:spChg>
        <pc:spChg chg="add del">
          <ac:chgData name="Chandragiri, Giri" userId="ee4878ae-101e-4015-860d-a0be657c92a7" providerId="ADAL" clId="{77D6CBCC-C404-4F90-A035-43C616876F5D}" dt="2023-12-11T04:05:10.948" v="1495" actId="26606"/>
          <ac:spMkLst>
            <pc:docMk/>
            <pc:sldMk cId="3383299625" sldId="277"/>
            <ac:spMk id="3" creationId="{193A3993-619C-EB69-45D7-F5F1F8936BCF}"/>
          </ac:spMkLst>
        </pc:spChg>
        <pc:spChg chg="add del">
          <ac:chgData name="Chandragiri, Giri" userId="ee4878ae-101e-4015-860d-a0be657c92a7" providerId="ADAL" clId="{77D6CBCC-C404-4F90-A035-43C616876F5D}" dt="2023-12-11T04:05:20.601" v="1498" actId="26606"/>
          <ac:spMkLst>
            <pc:docMk/>
            <pc:sldMk cId="3383299625" sldId="277"/>
            <ac:spMk id="3" creationId="{922D4020-372C-FB0A-251B-77A7A3B354E8}"/>
          </ac:spMkLst>
        </pc:spChg>
        <pc:spChg chg="add del">
          <ac:chgData name="Chandragiri, Giri" userId="ee4878ae-101e-4015-860d-a0be657c92a7" providerId="ADAL" clId="{77D6CBCC-C404-4F90-A035-43C616876F5D}" dt="2023-12-11T04:05:23.973" v="1504" actId="26606"/>
          <ac:spMkLst>
            <pc:docMk/>
            <pc:sldMk cId="3383299625" sldId="277"/>
            <ac:spMk id="3" creationId="{9B4FC221-4BAD-3F3A-358E-06A2F85D3EC0}"/>
          </ac:spMkLst>
        </pc:spChg>
        <pc:spChg chg="add del">
          <ac:chgData name="Chandragiri, Giri" userId="ee4878ae-101e-4015-860d-a0be657c92a7" providerId="ADAL" clId="{77D6CBCC-C404-4F90-A035-43C616876F5D}" dt="2023-12-11T04:05:36.417" v="1507" actId="26606"/>
          <ac:spMkLst>
            <pc:docMk/>
            <pc:sldMk cId="3383299625" sldId="277"/>
            <ac:spMk id="3" creationId="{D5E85A21-EF98-3292-A0D3-EED840BF8335}"/>
          </ac:spMkLst>
        </pc:spChg>
        <pc:spChg chg="add del">
          <ac:chgData name="Chandragiri, Giri" userId="ee4878ae-101e-4015-860d-a0be657c92a7" providerId="ADAL" clId="{77D6CBCC-C404-4F90-A035-43C616876F5D}" dt="2023-12-11T04:05:21.682" v="1501" actId="26606"/>
          <ac:spMkLst>
            <pc:docMk/>
            <pc:sldMk cId="3383299625" sldId="277"/>
            <ac:spMk id="3" creationId="{F4BA487B-F6E0-8A26-5451-68853F51E7D0}"/>
          </ac:spMkLst>
        </pc:spChg>
        <pc:spChg chg="add del">
          <ac:chgData name="Chandragiri, Giri" userId="ee4878ae-101e-4015-860d-a0be657c92a7" providerId="ADAL" clId="{77D6CBCC-C404-4F90-A035-43C616876F5D}" dt="2023-12-11T04:05:09.379" v="1492" actId="26606"/>
          <ac:spMkLst>
            <pc:docMk/>
            <pc:sldMk cId="3383299625" sldId="277"/>
            <ac:spMk id="8" creationId="{081EA652-8C6A-4E69-BEB9-170809474553}"/>
          </ac:spMkLst>
        </pc:spChg>
        <pc:spChg chg="add del">
          <ac:chgData name="Chandragiri, Giri" userId="ee4878ae-101e-4015-860d-a0be657c92a7" providerId="ADAL" clId="{77D6CBCC-C404-4F90-A035-43C616876F5D}" dt="2023-12-11T04:05:09.379" v="1492" actId="26606"/>
          <ac:spMkLst>
            <pc:docMk/>
            <pc:sldMk cId="3383299625" sldId="277"/>
            <ac:spMk id="10" creationId="{5298780A-33B9-4EA2-8F67-DE68AD62841B}"/>
          </ac:spMkLst>
        </pc:spChg>
        <pc:spChg chg="add del">
          <ac:chgData name="Chandragiri, Giri" userId="ee4878ae-101e-4015-860d-a0be657c92a7" providerId="ADAL" clId="{77D6CBCC-C404-4F90-A035-43C616876F5D}" dt="2023-12-11T04:05:21.682" v="1501" actId="26606"/>
          <ac:spMkLst>
            <pc:docMk/>
            <pc:sldMk cId="3383299625" sldId="277"/>
            <ac:spMk id="11" creationId="{E81BF4F6-F2CF-4984-9D14-D6966D92F99F}"/>
          </ac:spMkLst>
        </pc:spChg>
        <pc:spChg chg="add del">
          <ac:chgData name="Chandragiri, Giri" userId="ee4878ae-101e-4015-860d-a0be657c92a7" providerId="ADAL" clId="{77D6CBCC-C404-4F90-A035-43C616876F5D}" dt="2023-12-11T04:05:09.379" v="1492" actId="26606"/>
          <ac:spMkLst>
            <pc:docMk/>
            <pc:sldMk cId="3383299625" sldId="277"/>
            <ac:spMk id="12" creationId="{7F488E8B-4E1E-4402-8935-D4E6C02615C7}"/>
          </ac:spMkLst>
        </pc:spChg>
        <pc:spChg chg="add del">
          <ac:chgData name="Chandragiri, Giri" userId="ee4878ae-101e-4015-860d-a0be657c92a7" providerId="ADAL" clId="{77D6CBCC-C404-4F90-A035-43C616876F5D}" dt="2023-12-11T04:05:21.682" v="1501" actId="26606"/>
          <ac:spMkLst>
            <pc:docMk/>
            <pc:sldMk cId="3383299625" sldId="277"/>
            <ac:spMk id="13" creationId="{C0763A76-9F1C-4FC5-82B7-DD475DA461B2}"/>
          </ac:spMkLst>
        </pc:spChg>
        <pc:spChg chg="add del">
          <ac:chgData name="Chandragiri, Giri" userId="ee4878ae-101e-4015-860d-a0be657c92a7" providerId="ADAL" clId="{77D6CBCC-C404-4F90-A035-43C616876F5D}" dt="2023-12-11T04:05:10.948" v="1495" actId="26606"/>
          <ac:spMkLst>
            <pc:docMk/>
            <pc:sldMk cId="3383299625" sldId="277"/>
            <ac:spMk id="16" creationId="{907EF6B7-1338-4443-8C46-6A318D952DFD}"/>
          </ac:spMkLst>
        </pc:spChg>
        <pc:spChg chg="add del">
          <ac:chgData name="Chandragiri, Giri" userId="ee4878ae-101e-4015-860d-a0be657c92a7" providerId="ADAL" clId="{77D6CBCC-C404-4F90-A035-43C616876F5D}" dt="2023-12-11T04:05:10.948" v="1495" actId="26606"/>
          <ac:spMkLst>
            <pc:docMk/>
            <pc:sldMk cId="3383299625" sldId="277"/>
            <ac:spMk id="17" creationId="{DAAE4CDD-124C-4DCF-9584-B6033B545DD5}"/>
          </ac:spMkLst>
        </pc:spChg>
        <pc:spChg chg="add del">
          <ac:chgData name="Chandragiri, Giri" userId="ee4878ae-101e-4015-860d-a0be657c92a7" providerId="ADAL" clId="{77D6CBCC-C404-4F90-A035-43C616876F5D}" dt="2023-12-11T04:05:10.948" v="1495" actId="26606"/>
          <ac:spMkLst>
            <pc:docMk/>
            <pc:sldMk cId="3383299625" sldId="277"/>
            <ac:spMk id="18" creationId="{081E4A58-353D-44AE-B2FC-2A74E2E400F7}"/>
          </ac:spMkLst>
        </pc:spChg>
        <pc:spChg chg="add del">
          <ac:chgData name="Chandragiri, Giri" userId="ee4878ae-101e-4015-860d-a0be657c92a7" providerId="ADAL" clId="{77D6CBCC-C404-4F90-A035-43C616876F5D}" dt="2023-12-11T04:05:23.973" v="1504" actId="26606"/>
          <ac:spMkLst>
            <pc:docMk/>
            <pc:sldMk cId="3383299625" sldId="277"/>
            <ac:spMk id="19" creationId="{8181FC64-B306-4821-98E2-780662EFC486}"/>
          </ac:spMkLst>
        </pc:spChg>
        <pc:spChg chg="add del">
          <ac:chgData name="Chandragiri, Giri" userId="ee4878ae-101e-4015-860d-a0be657c92a7" providerId="ADAL" clId="{77D6CBCC-C404-4F90-A035-43C616876F5D}" dt="2023-12-11T04:05:23.973" v="1504" actId="26606"/>
          <ac:spMkLst>
            <pc:docMk/>
            <pc:sldMk cId="3383299625" sldId="277"/>
            <ac:spMk id="21" creationId="{5871FC61-DD4E-47D4-81FD-8A7E7D12B371}"/>
          </ac:spMkLst>
        </pc:spChg>
        <pc:spChg chg="add del">
          <ac:chgData name="Chandragiri, Giri" userId="ee4878ae-101e-4015-860d-a0be657c92a7" providerId="ADAL" clId="{77D6CBCC-C404-4F90-A035-43C616876F5D}" dt="2023-12-11T04:05:23.973" v="1504" actId="26606"/>
          <ac:spMkLst>
            <pc:docMk/>
            <pc:sldMk cId="3383299625" sldId="277"/>
            <ac:spMk id="22" creationId="{F9EC3F91-A75C-4F74-867E-E4C28C13546B}"/>
          </ac:spMkLst>
        </pc:spChg>
        <pc:spChg chg="add del">
          <ac:chgData name="Chandragiri, Giri" userId="ee4878ae-101e-4015-860d-a0be657c92a7" providerId="ADAL" clId="{77D6CBCC-C404-4F90-A035-43C616876F5D}" dt="2023-12-11T04:05:23.973" v="1504" actId="26606"/>
          <ac:spMkLst>
            <pc:docMk/>
            <pc:sldMk cId="3383299625" sldId="277"/>
            <ac:spMk id="23" creationId="{829A1E2C-5AC8-40FC-99E9-832069D39792}"/>
          </ac:spMkLst>
        </pc:spChg>
        <pc:spChg chg="add mod">
          <ac:chgData name="Chandragiri, Giri" userId="ee4878ae-101e-4015-860d-a0be657c92a7" providerId="ADAL" clId="{77D6CBCC-C404-4F90-A035-43C616876F5D}" dt="2023-12-11T04:37:38.208" v="1759" actId="1076"/>
          <ac:spMkLst>
            <pc:docMk/>
            <pc:sldMk cId="3383299625" sldId="277"/>
            <ac:spMk id="26" creationId="{19DDB9E9-A4B2-B0F3-1373-E75FE22C0E2E}"/>
          </ac:spMkLst>
        </pc:spChg>
        <pc:spChg chg="add del">
          <ac:chgData name="Chandragiri, Giri" userId="ee4878ae-101e-4015-860d-a0be657c92a7" providerId="ADAL" clId="{77D6CBCC-C404-4F90-A035-43C616876F5D}" dt="2023-12-11T04:05:36.417" v="1507" actId="26606"/>
          <ac:spMkLst>
            <pc:docMk/>
            <pc:sldMk cId="3383299625" sldId="277"/>
            <ac:spMk id="27" creationId="{DF8BC164-E230-753F-2C7E-B4EE7BA77CF1}"/>
          </ac:spMkLst>
        </pc:spChg>
        <pc:spChg chg="add del">
          <ac:chgData name="Chandragiri, Giri" userId="ee4878ae-101e-4015-860d-a0be657c92a7" providerId="ADAL" clId="{77D6CBCC-C404-4F90-A035-43C616876F5D}" dt="2023-12-11T04:14:46.900" v="1579" actId="26606"/>
          <ac:spMkLst>
            <pc:docMk/>
            <pc:sldMk cId="3383299625" sldId="277"/>
            <ac:spMk id="30" creationId="{8108D317-7CBD-4897-BD1F-959436D2A3BE}"/>
          </ac:spMkLst>
        </pc:spChg>
        <pc:spChg chg="add del">
          <ac:chgData name="Chandragiri, Giri" userId="ee4878ae-101e-4015-860d-a0be657c92a7" providerId="ADAL" clId="{77D6CBCC-C404-4F90-A035-43C616876F5D}" dt="2023-12-11T04:14:46.900" v="1579" actId="26606"/>
          <ac:spMkLst>
            <pc:docMk/>
            <pc:sldMk cId="3383299625" sldId="277"/>
            <ac:spMk id="32" creationId="{D6297641-8B9F-4767-9606-8A11313227BF}"/>
          </ac:spMkLst>
        </pc:spChg>
        <pc:spChg chg="add del">
          <ac:chgData name="Chandragiri, Giri" userId="ee4878ae-101e-4015-860d-a0be657c92a7" providerId="ADAL" clId="{77D6CBCC-C404-4F90-A035-43C616876F5D}" dt="2023-12-11T04:14:46.900" v="1579" actId="26606"/>
          <ac:spMkLst>
            <pc:docMk/>
            <pc:sldMk cId="3383299625" sldId="277"/>
            <ac:spMk id="33" creationId="{D8F3CA65-EA00-46B4-9616-39E6853F7BED}"/>
          </ac:spMkLst>
        </pc:spChg>
        <pc:spChg chg="add del mod replId">
          <ac:chgData name="Chandragiri, Giri" userId="ee4878ae-101e-4015-860d-a0be657c92a7" providerId="ADAL" clId="{77D6CBCC-C404-4F90-A035-43C616876F5D}" dt="2023-12-11T04:05:36.424" v="1509" actId="26606"/>
          <ac:spMkLst>
            <pc:docMk/>
            <pc:sldMk cId="3383299625" sldId="277"/>
            <ac:spMk id="34" creationId="{639CBC27-7A8E-0F8E-CCB8-95EC8B378A02}"/>
          </ac:spMkLst>
        </pc:spChg>
        <pc:spChg chg="add del mod replId">
          <ac:chgData name="Chandragiri, Giri" userId="ee4878ae-101e-4015-860d-a0be657c92a7" providerId="ADAL" clId="{77D6CBCC-C404-4F90-A035-43C616876F5D}" dt="2023-12-11T04:05:36.424" v="1509" actId="26606"/>
          <ac:spMkLst>
            <pc:docMk/>
            <pc:sldMk cId="3383299625" sldId="277"/>
            <ac:spMk id="35" creationId="{3A0E6688-75B4-B661-3A17-F7303D24C9A4}"/>
          </ac:spMkLst>
        </pc:spChg>
        <pc:spChg chg="add del mod replId">
          <ac:chgData name="Chandragiri, Giri" userId="ee4878ae-101e-4015-860d-a0be657c92a7" providerId="ADAL" clId="{77D6CBCC-C404-4F90-A035-43C616876F5D}" dt="2023-12-11T04:14:46.900" v="1579" actId="26606"/>
          <ac:spMkLst>
            <pc:docMk/>
            <pc:sldMk cId="3383299625" sldId="277"/>
            <ac:spMk id="35" creationId="{5359FF19-9FED-1049-9DEC-683816F408DA}"/>
          </ac:spMkLst>
        </pc:spChg>
        <pc:spChg chg="add del mod replId">
          <ac:chgData name="Chandragiri, Giri" userId="ee4878ae-101e-4015-860d-a0be657c92a7" providerId="ADAL" clId="{77D6CBCC-C404-4F90-A035-43C616876F5D}" dt="2023-12-11T04:14:46.900" v="1579" actId="26606"/>
          <ac:spMkLst>
            <pc:docMk/>
            <pc:sldMk cId="3383299625" sldId="277"/>
            <ac:spMk id="37" creationId="{51269B93-7400-2497-EEB2-94D8B8EEC711}"/>
          </ac:spMkLst>
        </pc:spChg>
        <pc:spChg chg="add del">
          <ac:chgData name="Chandragiri, Giri" userId="ee4878ae-101e-4015-860d-a0be657c92a7" providerId="ADAL" clId="{77D6CBCC-C404-4F90-A035-43C616876F5D}" dt="2023-12-11T04:22:39.340" v="1670"/>
          <ac:spMkLst>
            <pc:docMk/>
            <pc:sldMk cId="3383299625" sldId="277"/>
            <ac:spMk id="38" creationId="{C681C32C-7AFC-4BB3-9088-65CBDFC5D1C2}"/>
          </ac:spMkLst>
        </pc:spChg>
        <pc:spChg chg="add del">
          <ac:chgData name="Chandragiri, Giri" userId="ee4878ae-101e-4015-860d-a0be657c92a7" providerId="ADAL" clId="{77D6CBCC-C404-4F90-A035-43C616876F5D}" dt="2023-12-11T04:22:39.340" v="1670"/>
          <ac:spMkLst>
            <pc:docMk/>
            <pc:sldMk cId="3383299625" sldId="277"/>
            <ac:spMk id="40" creationId="{199C0ED0-69DE-4C31-A5CF-E2A46FD30226}"/>
          </ac:spMkLst>
        </pc:spChg>
        <pc:spChg chg="add del">
          <ac:chgData name="Chandragiri, Giri" userId="ee4878ae-101e-4015-860d-a0be657c92a7" providerId="ADAL" clId="{77D6CBCC-C404-4F90-A035-43C616876F5D}" dt="2023-12-11T04:22:39.340" v="1670"/>
          <ac:spMkLst>
            <pc:docMk/>
            <pc:sldMk cId="3383299625" sldId="277"/>
            <ac:spMk id="42" creationId="{8D42B8BD-40AF-488E-8A79-D7256C917229}"/>
          </ac:spMkLst>
        </pc:spChg>
        <pc:picChg chg="add del">
          <ac:chgData name="Chandragiri, Giri" userId="ee4878ae-101e-4015-860d-a0be657c92a7" providerId="ADAL" clId="{77D6CBCC-C404-4F90-A035-43C616876F5D}" dt="2023-12-11T04:05:20.601" v="1498" actId="26606"/>
          <ac:picMkLst>
            <pc:docMk/>
            <pc:sldMk cId="3383299625" sldId="277"/>
            <ac:picMk id="5" creationId="{E8327D2F-CB49-C7D3-3387-DFF3D07973DB}"/>
          </ac:picMkLst>
        </pc:picChg>
        <pc:picChg chg="add del">
          <ac:chgData name="Chandragiri, Giri" userId="ee4878ae-101e-4015-860d-a0be657c92a7" providerId="ADAL" clId="{77D6CBCC-C404-4F90-A035-43C616876F5D}" dt="2023-12-11T04:05:36.417" v="1507" actId="26606"/>
          <ac:picMkLst>
            <pc:docMk/>
            <pc:sldMk cId="3383299625" sldId="277"/>
            <ac:picMk id="7" creationId="{4F0F9BAA-69D2-CD83-D0ED-390C8525FA41}"/>
          </ac:picMkLst>
        </pc:picChg>
        <pc:picChg chg="add del">
          <ac:chgData name="Chandragiri, Giri" userId="ee4878ae-101e-4015-860d-a0be657c92a7" providerId="ADAL" clId="{77D6CBCC-C404-4F90-A035-43C616876F5D}" dt="2023-12-11T04:05:21.682" v="1501" actId="26606"/>
          <ac:picMkLst>
            <pc:docMk/>
            <pc:sldMk cId="3383299625" sldId="277"/>
            <ac:picMk id="15" creationId="{CFB105E1-27D1-07CE-3AD0-DD886AC1DE55}"/>
          </ac:picMkLst>
        </pc:picChg>
        <pc:picChg chg="add del">
          <ac:chgData name="Chandragiri, Giri" userId="ee4878ae-101e-4015-860d-a0be657c92a7" providerId="ADAL" clId="{77D6CBCC-C404-4F90-A035-43C616876F5D}" dt="2023-12-11T04:05:23.973" v="1504" actId="26606"/>
          <ac:picMkLst>
            <pc:docMk/>
            <pc:sldMk cId="3383299625" sldId="277"/>
            <ac:picMk id="20" creationId="{6B64736D-1239-0EB3-CEF0-BB372E9547AC}"/>
          </ac:picMkLst>
        </pc:picChg>
        <pc:picChg chg="add">
          <ac:chgData name="Chandragiri, Giri" userId="ee4878ae-101e-4015-860d-a0be657c92a7" providerId="ADAL" clId="{77D6CBCC-C404-4F90-A035-43C616876F5D}" dt="2023-12-11T04:14:46.900" v="1579" actId="26606"/>
          <ac:picMkLst>
            <pc:docMk/>
            <pc:sldMk cId="3383299625" sldId="277"/>
            <ac:picMk id="31" creationId="{E7615CA8-BF91-40CC-B5A0-5E436668704C}"/>
          </ac:picMkLst>
        </pc:picChg>
        <pc:picChg chg="add del mod replId">
          <ac:chgData name="Chandragiri, Giri" userId="ee4878ae-101e-4015-860d-a0be657c92a7" providerId="ADAL" clId="{77D6CBCC-C404-4F90-A035-43C616876F5D}" dt="2023-12-11T04:14:46.900" v="1579" actId="26606"/>
          <ac:picMkLst>
            <pc:docMk/>
            <pc:sldMk cId="3383299625" sldId="277"/>
            <ac:picMk id="36" creationId="{C4C2A425-F4ED-F83A-CC3C-8A87BFE2ACB8}"/>
          </ac:picMkLst>
        </pc:picChg>
        <pc:cxnChg chg="add del">
          <ac:chgData name="Chandragiri, Giri" userId="ee4878ae-101e-4015-860d-a0be657c92a7" providerId="ADAL" clId="{77D6CBCC-C404-4F90-A035-43C616876F5D}" dt="2023-12-11T04:05:20.601" v="1498" actId="26606"/>
          <ac:cxnSpMkLst>
            <pc:docMk/>
            <pc:sldMk cId="3383299625" sldId="277"/>
            <ac:cxnSpMk id="9" creationId="{1503BFE4-729B-D9D0-C17B-501E6AF1127A}"/>
          </ac:cxnSpMkLst>
        </pc:cxnChg>
        <pc:cxnChg chg="add del">
          <ac:chgData name="Chandragiri, Giri" userId="ee4878ae-101e-4015-860d-a0be657c92a7" providerId="ADAL" clId="{77D6CBCC-C404-4F90-A035-43C616876F5D}" dt="2023-12-11T04:05:09.379" v="1492" actId="26606"/>
          <ac:cxnSpMkLst>
            <pc:docMk/>
            <pc:sldMk cId="3383299625" sldId="277"/>
            <ac:cxnSpMk id="14" creationId="{23AAC9B5-8015-485C-ACF9-A750390E9A56}"/>
          </ac:cxnSpMkLst>
        </pc:cxnChg>
        <pc:cxnChg chg="add del">
          <ac:chgData name="Chandragiri, Giri" userId="ee4878ae-101e-4015-860d-a0be657c92a7" providerId="ADAL" clId="{77D6CBCC-C404-4F90-A035-43C616876F5D}" dt="2023-12-11T04:05:36.417" v="1507" actId="26606"/>
          <ac:cxnSpMkLst>
            <pc:docMk/>
            <pc:sldMk cId="3383299625" sldId="277"/>
            <ac:cxnSpMk id="26" creationId="{FC23E3B9-5ABF-58B3-E2B0-E9A5DAA90037}"/>
          </ac:cxnSpMkLst>
        </pc:cxnChg>
      </pc:sldChg>
      <pc:sldChg chg="modSp new mod">
        <pc:chgData name="Chandragiri, Giri" userId="ee4878ae-101e-4015-860d-a0be657c92a7" providerId="ADAL" clId="{77D6CBCC-C404-4F90-A035-43C616876F5D}" dt="2023-12-10T02:17:08.926" v="956" actId="20577"/>
        <pc:sldMkLst>
          <pc:docMk/>
          <pc:sldMk cId="2652789918" sldId="278"/>
        </pc:sldMkLst>
        <pc:spChg chg="mod">
          <ac:chgData name="Chandragiri, Giri" userId="ee4878ae-101e-4015-860d-a0be657c92a7" providerId="ADAL" clId="{77D6CBCC-C404-4F90-A035-43C616876F5D}" dt="2023-12-10T02:17:08.926" v="956" actId="20577"/>
          <ac:spMkLst>
            <pc:docMk/>
            <pc:sldMk cId="2652789918" sldId="278"/>
            <ac:spMk id="5" creationId="{8F0549C1-E27F-85B1-119B-48D49EDE072D}"/>
          </ac:spMkLst>
        </pc:spChg>
      </pc:sldChg>
      <pc:sldChg chg="addSp delSp delDesignElem">
        <pc:chgData name="Chandragiri, Giri" userId="ee4878ae-101e-4015-860d-a0be657c92a7" providerId="ADAL" clId="{77D6CBCC-C404-4F90-A035-43C616876F5D}" dt="2023-12-11T04:22:39.340" v="1670"/>
        <pc:sldMkLst>
          <pc:docMk/>
          <pc:sldMk cId="3755649371" sldId="279"/>
        </pc:sldMkLst>
        <pc:spChg chg="add del">
          <ac:chgData name="Chandragiri, Giri" userId="ee4878ae-101e-4015-860d-a0be657c92a7" providerId="ADAL" clId="{77D6CBCC-C404-4F90-A035-43C616876F5D}" dt="2023-12-11T04:22:39.340" v="1670"/>
          <ac:spMkLst>
            <pc:docMk/>
            <pc:sldMk cId="3755649371" sldId="279"/>
            <ac:spMk id="21" creationId="{32BC26D8-82FB-445E-AA49-62A77D7C1EE0}"/>
          </ac:spMkLst>
        </pc:spChg>
        <pc:spChg chg="add del">
          <ac:chgData name="Chandragiri, Giri" userId="ee4878ae-101e-4015-860d-a0be657c92a7" providerId="ADAL" clId="{77D6CBCC-C404-4F90-A035-43C616876F5D}" dt="2023-12-11T04:22:39.340" v="1670"/>
          <ac:spMkLst>
            <pc:docMk/>
            <pc:sldMk cId="3755649371" sldId="279"/>
            <ac:spMk id="22" creationId="{CB44330D-EA18-4254-AA95-EB49948539B8}"/>
          </ac:spMkLst>
        </pc:spChg>
      </pc:sldChg>
      <pc:sldChg chg="addSp delSp delDesignElem">
        <pc:chgData name="Chandragiri, Giri" userId="ee4878ae-101e-4015-860d-a0be657c92a7" providerId="ADAL" clId="{77D6CBCC-C404-4F90-A035-43C616876F5D}" dt="2023-12-11T04:22:39.340" v="1670"/>
        <pc:sldMkLst>
          <pc:docMk/>
          <pc:sldMk cId="2485096892" sldId="280"/>
        </pc:sldMkLst>
        <pc:spChg chg="add del">
          <ac:chgData name="Chandragiri, Giri" userId="ee4878ae-101e-4015-860d-a0be657c92a7" providerId="ADAL" clId="{77D6CBCC-C404-4F90-A035-43C616876F5D}" dt="2023-12-11T04:22:39.340" v="1670"/>
          <ac:spMkLst>
            <pc:docMk/>
            <pc:sldMk cId="2485096892" sldId="280"/>
            <ac:spMk id="14" creationId="{F3060C83-F051-4F0E-ABAD-AA0DFC48B218}"/>
          </ac:spMkLst>
        </pc:spChg>
        <pc:spChg chg="add del">
          <ac:chgData name="Chandragiri, Giri" userId="ee4878ae-101e-4015-860d-a0be657c92a7" providerId="ADAL" clId="{77D6CBCC-C404-4F90-A035-43C616876F5D}" dt="2023-12-11T04:22:39.340" v="1670"/>
          <ac:spMkLst>
            <pc:docMk/>
            <pc:sldMk cId="2485096892" sldId="280"/>
            <ac:spMk id="16" creationId="{83C98ABE-055B-441F-B07E-44F97F083C39}"/>
          </ac:spMkLst>
        </pc:spChg>
        <pc:spChg chg="add del">
          <ac:chgData name="Chandragiri, Giri" userId="ee4878ae-101e-4015-860d-a0be657c92a7" providerId="ADAL" clId="{77D6CBCC-C404-4F90-A035-43C616876F5D}" dt="2023-12-11T04:22:39.340" v="1670"/>
          <ac:spMkLst>
            <pc:docMk/>
            <pc:sldMk cId="2485096892" sldId="280"/>
            <ac:spMk id="18" creationId="{29FDB030-9B49-4CED-8CCD-4D99382388AC}"/>
          </ac:spMkLst>
        </pc:spChg>
        <pc:spChg chg="add del">
          <ac:chgData name="Chandragiri, Giri" userId="ee4878ae-101e-4015-860d-a0be657c92a7" providerId="ADAL" clId="{77D6CBCC-C404-4F90-A035-43C616876F5D}" dt="2023-12-11T04:22:39.340" v="1670"/>
          <ac:spMkLst>
            <pc:docMk/>
            <pc:sldMk cId="2485096892" sldId="280"/>
            <ac:spMk id="20" creationId="{3783CA14-24A1-485C-8B30-D6A5D87987AD}"/>
          </ac:spMkLst>
        </pc:spChg>
        <pc:spChg chg="add del">
          <ac:chgData name="Chandragiri, Giri" userId="ee4878ae-101e-4015-860d-a0be657c92a7" providerId="ADAL" clId="{77D6CBCC-C404-4F90-A035-43C616876F5D}" dt="2023-12-11T04:22:39.340" v="1670"/>
          <ac:spMkLst>
            <pc:docMk/>
            <pc:sldMk cId="2485096892" sldId="280"/>
            <ac:spMk id="22" creationId="{9A97C86A-04D6-40F7-AE84-31AB43E6A846}"/>
          </ac:spMkLst>
        </pc:spChg>
        <pc:spChg chg="add del">
          <ac:chgData name="Chandragiri, Giri" userId="ee4878ae-101e-4015-860d-a0be657c92a7" providerId="ADAL" clId="{77D6CBCC-C404-4F90-A035-43C616876F5D}" dt="2023-12-11T04:22:39.340" v="1670"/>
          <ac:spMkLst>
            <pc:docMk/>
            <pc:sldMk cId="2485096892" sldId="280"/>
            <ac:spMk id="24" creationId="{FF9F2414-84E8-453E-B1F3-389FDE8192D9}"/>
          </ac:spMkLst>
        </pc:spChg>
        <pc:spChg chg="add del">
          <ac:chgData name="Chandragiri, Giri" userId="ee4878ae-101e-4015-860d-a0be657c92a7" providerId="ADAL" clId="{77D6CBCC-C404-4F90-A035-43C616876F5D}" dt="2023-12-11T04:22:39.340" v="1670"/>
          <ac:spMkLst>
            <pc:docMk/>
            <pc:sldMk cId="2485096892" sldId="280"/>
            <ac:spMk id="26" creationId="{3ECA69A1-7536-43AC-85EF-C7106179F5ED}"/>
          </ac:spMkLst>
        </pc:spChg>
      </pc:sldChg>
      <pc:sldChg chg="addSp delSp modSp mod delDesignElem">
        <pc:chgData name="Chandragiri, Giri" userId="ee4878ae-101e-4015-860d-a0be657c92a7" providerId="ADAL" clId="{77D6CBCC-C404-4F90-A035-43C616876F5D}" dt="2023-12-11T04:26:31.819" v="1710" actId="1076"/>
        <pc:sldMkLst>
          <pc:docMk/>
          <pc:sldMk cId="3786785210" sldId="281"/>
        </pc:sldMkLst>
        <pc:spChg chg="mod">
          <ac:chgData name="Chandragiri, Giri" userId="ee4878ae-101e-4015-860d-a0be657c92a7" providerId="ADAL" clId="{77D6CBCC-C404-4F90-A035-43C616876F5D}" dt="2023-12-11T04:26:31.819" v="1710" actId="1076"/>
          <ac:spMkLst>
            <pc:docMk/>
            <pc:sldMk cId="3786785210" sldId="281"/>
            <ac:spMk id="2" creationId="{8CD8F832-978C-CEE0-789A-3CCF7D8160EF}"/>
          </ac:spMkLst>
        </pc:spChg>
        <pc:spChg chg="mod">
          <ac:chgData name="Chandragiri, Giri" userId="ee4878ae-101e-4015-860d-a0be657c92a7" providerId="ADAL" clId="{77D6CBCC-C404-4F90-A035-43C616876F5D}" dt="2023-12-11T04:26:20.189" v="1708" actId="27636"/>
          <ac:spMkLst>
            <pc:docMk/>
            <pc:sldMk cId="3786785210" sldId="281"/>
            <ac:spMk id="3" creationId="{6FEF03AA-68E0-AC13-648B-04716BEFE3A6}"/>
          </ac:spMkLst>
        </pc:spChg>
        <pc:spChg chg="add del">
          <ac:chgData name="Chandragiri, Giri" userId="ee4878ae-101e-4015-860d-a0be657c92a7" providerId="ADAL" clId="{77D6CBCC-C404-4F90-A035-43C616876F5D}" dt="2023-12-11T04:22:39.340" v="1670"/>
          <ac:spMkLst>
            <pc:docMk/>
            <pc:sldMk cId="3786785210" sldId="281"/>
            <ac:spMk id="8" creationId="{907EF6B7-1338-4443-8C46-6A318D952DFD}"/>
          </ac:spMkLst>
        </pc:spChg>
        <pc:spChg chg="add del">
          <ac:chgData name="Chandragiri, Giri" userId="ee4878ae-101e-4015-860d-a0be657c92a7" providerId="ADAL" clId="{77D6CBCC-C404-4F90-A035-43C616876F5D}" dt="2023-12-11T04:22:39.340" v="1670"/>
          <ac:spMkLst>
            <pc:docMk/>
            <pc:sldMk cId="3786785210" sldId="281"/>
            <ac:spMk id="10" creationId="{DAAE4CDD-124C-4DCF-9584-B6033B545DD5}"/>
          </ac:spMkLst>
        </pc:spChg>
        <pc:spChg chg="add del">
          <ac:chgData name="Chandragiri, Giri" userId="ee4878ae-101e-4015-860d-a0be657c92a7" providerId="ADAL" clId="{77D6CBCC-C404-4F90-A035-43C616876F5D}" dt="2023-12-11T04:22:39.340" v="1670"/>
          <ac:spMkLst>
            <pc:docMk/>
            <pc:sldMk cId="3786785210" sldId="281"/>
            <ac:spMk id="12" creationId="{081E4A58-353D-44AE-B2FC-2A74E2E400F7}"/>
          </ac:spMkLst>
        </pc:spChg>
      </pc:sldChg>
      <pc:sldChg chg="addSp delSp modSp mod setBg delDesignElem">
        <pc:chgData name="Chandragiri, Giri" userId="ee4878ae-101e-4015-860d-a0be657c92a7" providerId="ADAL" clId="{77D6CBCC-C404-4F90-A035-43C616876F5D}" dt="2023-12-11T04:26:42.929" v="1711" actId="1076"/>
        <pc:sldMkLst>
          <pc:docMk/>
          <pc:sldMk cId="3388184034" sldId="282"/>
        </pc:sldMkLst>
        <pc:spChg chg="add del">
          <ac:chgData name="Chandragiri, Giri" userId="ee4878ae-101e-4015-860d-a0be657c92a7" providerId="ADAL" clId="{77D6CBCC-C404-4F90-A035-43C616876F5D}" dt="2023-12-11T04:08:27.395" v="1514" actId="26606"/>
          <ac:spMkLst>
            <pc:docMk/>
            <pc:sldMk cId="3388184034" sldId="282"/>
            <ac:spMk id="2" creationId="{36331B37-CE86-F8EB-CE1C-5E6F2FFD97B0}"/>
          </ac:spMkLst>
        </pc:spChg>
        <pc:spChg chg="add del">
          <ac:chgData name="Chandragiri, Giri" userId="ee4878ae-101e-4015-860d-a0be657c92a7" providerId="ADAL" clId="{77D6CBCC-C404-4F90-A035-43C616876F5D}" dt="2023-12-11T04:08:27.403" v="1516" actId="26606"/>
          <ac:spMkLst>
            <pc:docMk/>
            <pc:sldMk cId="3388184034" sldId="282"/>
            <ac:spMk id="3" creationId="{1750FFD3-A7EB-969A-7F3D-19C43235666E}"/>
          </ac:spMkLst>
        </pc:spChg>
        <pc:spChg chg="add del">
          <ac:chgData name="Chandragiri, Giri" userId="ee4878ae-101e-4015-860d-a0be657c92a7" providerId="ADAL" clId="{77D6CBCC-C404-4F90-A035-43C616876F5D}" dt="2023-12-11T04:08:27.395" v="1514" actId="26606"/>
          <ac:spMkLst>
            <pc:docMk/>
            <pc:sldMk cId="3388184034" sldId="282"/>
            <ac:spMk id="7" creationId="{B50AB553-2A96-4A92-96F2-93548E096954}"/>
          </ac:spMkLst>
        </pc:spChg>
        <pc:spChg chg="add del">
          <ac:chgData name="Chandragiri, Giri" userId="ee4878ae-101e-4015-860d-a0be657c92a7" providerId="ADAL" clId="{77D6CBCC-C404-4F90-A035-43C616876F5D}" dt="2023-12-11T04:22:39.340" v="1670"/>
          <ac:spMkLst>
            <pc:docMk/>
            <pc:sldMk cId="3388184034" sldId="282"/>
            <ac:spMk id="9" creationId="{2C61293E-6EBE-43EF-A52C-9BEBFD7679D4}"/>
          </ac:spMkLst>
        </pc:spChg>
        <pc:spChg chg="add del">
          <ac:chgData name="Chandragiri, Giri" userId="ee4878ae-101e-4015-860d-a0be657c92a7" providerId="ADAL" clId="{77D6CBCC-C404-4F90-A035-43C616876F5D}" dt="2023-12-11T04:22:39.340" v="1670"/>
          <ac:spMkLst>
            <pc:docMk/>
            <pc:sldMk cId="3388184034" sldId="282"/>
            <ac:spMk id="11" creationId="{3FCFB1DE-0B7E-48CC-BA90-B2AB0889F9D6}"/>
          </ac:spMkLst>
        </pc:spChg>
        <pc:spChg chg="add del mod replId">
          <ac:chgData name="Chandragiri, Giri" userId="ee4878ae-101e-4015-860d-a0be657c92a7" providerId="ADAL" clId="{77D6CBCC-C404-4F90-A035-43C616876F5D}" dt="2023-12-11T04:08:27.403" v="1516" actId="26606"/>
          <ac:spMkLst>
            <pc:docMk/>
            <pc:sldMk cId="3388184034" sldId="282"/>
            <ac:spMk id="15" creationId="{B2317C0D-EA21-5711-9049-CC08A1AD444A}"/>
          </ac:spMkLst>
        </pc:spChg>
        <pc:spChg chg="add">
          <ac:chgData name="Chandragiri, Giri" userId="ee4878ae-101e-4015-860d-a0be657c92a7" providerId="ADAL" clId="{77D6CBCC-C404-4F90-A035-43C616876F5D}" dt="2023-12-11T04:08:27.403" v="1516" actId="26606"/>
          <ac:spMkLst>
            <pc:docMk/>
            <pc:sldMk cId="3388184034" sldId="282"/>
            <ac:spMk id="16" creationId="{441462B8-D1B3-4702-A7DC-9F05CD5F3D4E}"/>
          </ac:spMkLst>
        </pc:spChg>
        <pc:spChg chg="add mod">
          <ac:chgData name="Chandragiri, Giri" userId="ee4878ae-101e-4015-860d-a0be657c92a7" providerId="ADAL" clId="{77D6CBCC-C404-4F90-A035-43C616876F5D}" dt="2023-12-11T04:26:42.929" v="1711" actId="1076"/>
          <ac:spMkLst>
            <pc:docMk/>
            <pc:sldMk cId="3388184034" sldId="282"/>
            <ac:spMk id="17" creationId="{55907347-284B-2ABE-C113-795336E3B24E}"/>
          </ac:spMkLst>
        </pc:spChg>
        <pc:graphicFrameChg chg="add del">
          <ac:chgData name="Chandragiri, Giri" userId="ee4878ae-101e-4015-860d-a0be657c92a7" providerId="ADAL" clId="{77D6CBCC-C404-4F90-A035-43C616876F5D}" dt="2023-12-11T04:08:27.395" v="1514" actId="26606"/>
          <ac:graphicFrameMkLst>
            <pc:docMk/>
            <pc:sldMk cId="3388184034" sldId="282"/>
            <ac:graphicFrameMk id="5" creationId="{D72CC1CE-1B8D-5A43-A5B4-1B18059AD275}"/>
          </ac:graphicFrameMkLst>
        </pc:graphicFrameChg>
        <pc:picChg chg="add del">
          <ac:chgData name="Chandragiri, Giri" userId="ee4878ae-101e-4015-860d-a0be657c92a7" providerId="ADAL" clId="{77D6CBCC-C404-4F90-A035-43C616876F5D}" dt="2023-12-11T04:08:27.395" v="1514" actId="26606"/>
          <ac:picMkLst>
            <pc:docMk/>
            <pc:sldMk cId="3388184034" sldId="282"/>
            <ac:picMk id="6" creationId="{D02359A6-BAA4-4A28-0FC8-703F5368A664}"/>
          </ac:picMkLst>
        </pc:picChg>
        <pc:picChg chg="add">
          <ac:chgData name="Chandragiri, Giri" userId="ee4878ae-101e-4015-860d-a0be657c92a7" providerId="ADAL" clId="{77D6CBCC-C404-4F90-A035-43C616876F5D}" dt="2023-12-11T04:08:27.403" v="1516" actId="26606"/>
          <ac:picMkLst>
            <pc:docMk/>
            <pc:sldMk cId="3388184034" sldId="282"/>
            <ac:picMk id="18" creationId="{9AFD0E89-F98F-CF0B-E8D5-A5EA9F2A6088}"/>
          </ac:picMkLst>
        </pc:picChg>
      </pc:sldChg>
      <pc:sldChg chg="addSp delSp delDesignElem">
        <pc:chgData name="Chandragiri, Giri" userId="ee4878ae-101e-4015-860d-a0be657c92a7" providerId="ADAL" clId="{77D6CBCC-C404-4F90-A035-43C616876F5D}" dt="2023-12-11T04:22:39.340" v="1670"/>
        <pc:sldMkLst>
          <pc:docMk/>
          <pc:sldMk cId="179953086" sldId="283"/>
        </pc:sldMkLst>
        <pc:spChg chg="add del">
          <ac:chgData name="Chandragiri, Giri" userId="ee4878ae-101e-4015-860d-a0be657c92a7" providerId="ADAL" clId="{77D6CBCC-C404-4F90-A035-43C616876F5D}" dt="2023-12-11T04:22:39.340" v="1670"/>
          <ac:spMkLst>
            <pc:docMk/>
            <pc:sldMk cId="179953086" sldId="283"/>
            <ac:spMk id="9" creationId="{53B021B3-DE93-4AB7-8A18-CF5F1CED88B8}"/>
          </ac:spMkLst>
        </pc:spChg>
        <pc:spChg chg="add del">
          <ac:chgData name="Chandragiri, Giri" userId="ee4878ae-101e-4015-860d-a0be657c92a7" providerId="ADAL" clId="{77D6CBCC-C404-4F90-A035-43C616876F5D}" dt="2023-12-11T04:22:39.340" v="1670"/>
          <ac:spMkLst>
            <pc:docMk/>
            <pc:sldMk cId="179953086" sldId="283"/>
            <ac:spMk id="11" creationId="{52D502E5-F6B4-4D58-B4AE-FC466FF15EE8}"/>
          </ac:spMkLst>
        </pc:spChg>
        <pc:spChg chg="add del">
          <ac:chgData name="Chandragiri, Giri" userId="ee4878ae-101e-4015-860d-a0be657c92a7" providerId="ADAL" clId="{77D6CBCC-C404-4F90-A035-43C616876F5D}" dt="2023-12-11T04:22:39.340" v="1670"/>
          <ac:spMkLst>
            <pc:docMk/>
            <pc:sldMk cId="179953086" sldId="283"/>
            <ac:spMk id="13" creationId="{9DECDBF4-02B6-4BB4-B65B-B8107AD6A9E8}"/>
          </ac:spMkLst>
        </pc:spChg>
      </pc:sldChg>
      <pc:sldChg chg="addSp delSp modSp mod setBg delDesignElem">
        <pc:chgData name="Chandragiri, Giri" userId="ee4878ae-101e-4015-860d-a0be657c92a7" providerId="ADAL" clId="{77D6CBCC-C404-4F90-A035-43C616876F5D}" dt="2023-12-11T04:29:08.885" v="1729" actId="1076"/>
        <pc:sldMkLst>
          <pc:docMk/>
          <pc:sldMk cId="1974480511" sldId="284"/>
        </pc:sldMkLst>
        <pc:spChg chg="add mod">
          <ac:chgData name="Chandragiri, Giri" userId="ee4878ae-101e-4015-860d-a0be657c92a7" providerId="ADAL" clId="{77D6CBCC-C404-4F90-A035-43C616876F5D}" dt="2023-12-11T04:28:16.941" v="1723" actId="1076"/>
          <ac:spMkLst>
            <pc:docMk/>
            <pc:sldMk cId="1974480511" sldId="284"/>
            <ac:spMk id="2" creationId="{4168F5BF-8928-B9EB-1366-EC8A7EEEB4F6}"/>
          </ac:spMkLst>
        </pc:spChg>
        <pc:spChg chg="add mod">
          <ac:chgData name="Chandragiri, Giri" userId="ee4878ae-101e-4015-860d-a0be657c92a7" providerId="ADAL" clId="{77D6CBCC-C404-4F90-A035-43C616876F5D}" dt="2023-12-11T04:29:08.885" v="1729" actId="1076"/>
          <ac:spMkLst>
            <pc:docMk/>
            <pc:sldMk cId="1974480511" sldId="284"/>
            <ac:spMk id="3" creationId="{DAF69BA2-6A06-50E6-5F22-B31E4FFA3D85}"/>
          </ac:spMkLst>
        </pc:spChg>
        <pc:spChg chg="del mod replId">
          <ac:chgData name="Chandragiri, Giri" userId="ee4878ae-101e-4015-860d-a0be657c92a7" providerId="ADAL" clId="{77D6CBCC-C404-4F90-A035-43C616876F5D}" dt="2023-12-11T04:10:28.293" v="1537" actId="26606"/>
          <ac:spMkLst>
            <pc:docMk/>
            <pc:sldMk cId="1974480511" sldId="284"/>
            <ac:spMk id="7" creationId="{0C6739FD-C49A-293A-E3A4-B4D94C0B25CB}"/>
          </ac:spMkLst>
        </pc:spChg>
        <pc:spChg chg="del mod replId">
          <ac:chgData name="Chandragiri, Giri" userId="ee4878ae-101e-4015-860d-a0be657c92a7" providerId="ADAL" clId="{77D6CBCC-C404-4F90-A035-43C616876F5D}" dt="2023-12-11T04:10:28.293" v="1537" actId="26606"/>
          <ac:spMkLst>
            <pc:docMk/>
            <pc:sldMk cId="1974480511" sldId="284"/>
            <ac:spMk id="8" creationId="{363BA168-21B8-5162-085D-31EB6E2A3144}"/>
          </ac:spMkLst>
        </pc:spChg>
        <pc:spChg chg="add del">
          <ac:chgData name="Chandragiri, Giri" userId="ee4878ae-101e-4015-860d-a0be657c92a7" providerId="ADAL" clId="{77D6CBCC-C404-4F90-A035-43C616876F5D}" dt="2023-12-11T04:22:39.340" v="1670"/>
          <ac:spMkLst>
            <pc:docMk/>
            <pc:sldMk cId="1974480511" sldId="284"/>
            <ac:spMk id="11" creationId="{BACC6370-2D7E-4714-9D71-7542949D7D5D}"/>
          </ac:spMkLst>
        </pc:spChg>
        <pc:spChg chg="add del">
          <ac:chgData name="Chandragiri, Giri" userId="ee4878ae-101e-4015-860d-a0be657c92a7" providerId="ADAL" clId="{77D6CBCC-C404-4F90-A035-43C616876F5D}" dt="2023-12-11T04:22:39.340" v="1670"/>
          <ac:spMkLst>
            <pc:docMk/>
            <pc:sldMk cId="1974480511" sldId="284"/>
            <ac:spMk id="13" creationId="{F68B3F68-107C-434F-AA38-110D5EA91B85}"/>
          </ac:spMkLst>
        </pc:spChg>
        <pc:spChg chg="add del">
          <ac:chgData name="Chandragiri, Giri" userId="ee4878ae-101e-4015-860d-a0be657c92a7" providerId="ADAL" clId="{77D6CBCC-C404-4F90-A035-43C616876F5D}" dt="2023-12-11T04:22:39.340" v="1670"/>
          <ac:spMkLst>
            <pc:docMk/>
            <pc:sldMk cId="1974480511" sldId="284"/>
            <ac:spMk id="15" creationId="{AAD0DBB9-1A4B-4391-81D4-CB19F9AB918A}"/>
          </ac:spMkLst>
        </pc:spChg>
        <pc:spChg chg="add del">
          <ac:chgData name="Chandragiri, Giri" userId="ee4878ae-101e-4015-860d-a0be657c92a7" providerId="ADAL" clId="{77D6CBCC-C404-4F90-A035-43C616876F5D}" dt="2023-12-11T04:22:39.340" v="1670"/>
          <ac:spMkLst>
            <pc:docMk/>
            <pc:sldMk cId="1974480511" sldId="284"/>
            <ac:spMk id="17" creationId="{063BBA22-50EA-4C4D-BE05-F1CE4E63AA56}"/>
          </ac:spMkLst>
        </pc:spChg>
        <pc:picChg chg="add mod">
          <ac:chgData name="Chandragiri, Giri" userId="ee4878ae-101e-4015-860d-a0be657c92a7" providerId="ADAL" clId="{77D6CBCC-C404-4F90-A035-43C616876F5D}" dt="2023-12-11T04:29:08.233" v="1728" actId="1076"/>
          <ac:picMkLst>
            <pc:docMk/>
            <pc:sldMk cId="1974480511" sldId="284"/>
            <ac:picMk id="4" creationId="{7F3ABA66-B5A4-DB28-E7E2-CB53D159A5BA}"/>
          </ac:picMkLst>
        </pc:picChg>
        <pc:picChg chg="add">
          <ac:chgData name="Chandragiri, Giri" userId="ee4878ae-101e-4015-860d-a0be657c92a7" providerId="ADAL" clId="{77D6CBCC-C404-4F90-A035-43C616876F5D}" dt="2023-12-11T04:10:28.293" v="1537" actId="26606"/>
          <ac:picMkLst>
            <pc:docMk/>
            <pc:sldMk cId="1974480511" sldId="284"/>
            <ac:picMk id="5" creationId="{6C58D432-9886-4CE0-E781-945138207FFC}"/>
          </ac:picMkLst>
        </pc:picChg>
        <pc:picChg chg="del mod replId">
          <ac:chgData name="Chandragiri, Giri" userId="ee4878ae-101e-4015-860d-a0be657c92a7" providerId="ADAL" clId="{77D6CBCC-C404-4F90-A035-43C616876F5D}" dt="2023-12-11T04:10:28.293" v="1537" actId="26606"/>
          <ac:picMkLst>
            <pc:docMk/>
            <pc:sldMk cId="1974480511" sldId="284"/>
            <ac:picMk id="9" creationId="{FC3B66F3-8186-6C28-0261-8B276EA37591}"/>
          </ac:picMkLst>
        </pc:picChg>
        <pc:picChg chg="del mod replId">
          <ac:chgData name="Chandragiri, Giri" userId="ee4878ae-101e-4015-860d-a0be657c92a7" providerId="ADAL" clId="{77D6CBCC-C404-4F90-A035-43C616876F5D}" dt="2023-12-11T04:10:28.293" v="1537" actId="26606"/>
          <ac:picMkLst>
            <pc:docMk/>
            <pc:sldMk cId="1974480511" sldId="284"/>
            <ac:picMk id="10" creationId="{78BD06FB-9EC2-A7D7-E0B6-CFF5BCB702AE}"/>
          </ac:picMkLst>
        </pc:picChg>
      </pc:sldChg>
      <pc:sldChg chg="addSp delSp modSp mod setBg delDesignElem">
        <pc:chgData name="Chandragiri, Giri" userId="ee4878ae-101e-4015-860d-a0be657c92a7" providerId="ADAL" clId="{77D6CBCC-C404-4F90-A035-43C616876F5D}" dt="2023-12-11T04:27:04.623" v="1716" actId="14100"/>
        <pc:sldMkLst>
          <pc:docMk/>
          <pc:sldMk cId="2103736315" sldId="285"/>
        </pc:sldMkLst>
        <pc:spChg chg="add del">
          <ac:chgData name="Chandragiri, Giri" userId="ee4878ae-101e-4015-860d-a0be657c92a7" providerId="ADAL" clId="{77D6CBCC-C404-4F90-A035-43C616876F5D}" dt="2023-12-11T04:08:39.775" v="1519" actId="26606"/>
          <ac:spMkLst>
            <pc:docMk/>
            <pc:sldMk cId="2103736315" sldId="285"/>
            <ac:spMk id="2" creationId="{4C2D0EAB-5198-0A30-E58E-25D8FC6D3113}"/>
          </ac:spMkLst>
        </pc:spChg>
        <pc:spChg chg="add del">
          <ac:chgData name="Chandragiri, Giri" userId="ee4878ae-101e-4015-860d-a0be657c92a7" providerId="ADAL" clId="{77D6CBCC-C404-4F90-A035-43C616876F5D}" dt="2023-12-11T04:08:39.775" v="1519" actId="26606"/>
          <ac:spMkLst>
            <pc:docMk/>
            <pc:sldMk cId="2103736315" sldId="285"/>
            <ac:spMk id="3" creationId="{56B5F1E5-117D-7A2F-B05F-CC1A75EAC68F}"/>
          </ac:spMkLst>
        </pc:spChg>
        <pc:spChg chg="add del">
          <ac:chgData name="Chandragiri, Giri" userId="ee4878ae-101e-4015-860d-a0be657c92a7" providerId="ADAL" clId="{77D6CBCC-C404-4F90-A035-43C616876F5D}" dt="2023-12-11T04:08:39.775" v="1519" actId="26606"/>
          <ac:spMkLst>
            <pc:docMk/>
            <pc:sldMk cId="2103736315" sldId="285"/>
            <ac:spMk id="9" creationId="{2C61293E-6EBE-43EF-A52C-9BEBFD7679D4}"/>
          </ac:spMkLst>
        </pc:spChg>
        <pc:spChg chg="add del">
          <ac:chgData name="Chandragiri, Giri" userId="ee4878ae-101e-4015-860d-a0be657c92a7" providerId="ADAL" clId="{77D6CBCC-C404-4F90-A035-43C616876F5D}" dt="2023-12-11T04:08:39.775" v="1519" actId="26606"/>
          <ac:spMkLst>
            <pc:docMk/>
            <pc:sldMk cId="2103736315" sldId="285"/>
            <ac:spMk id="11" creationId="{21540236-BFD5-4A9D-8840-4703E7F76825}"/>
          </ac:spMkLst>
        </pc:spChg>
        <pc:spChg chg="add del">
          <ac:chgData name="Chandragiri, Giri" userId="ee4878ae-101e-4015-860d-a0be657c92a7" providerId="ADAL" clId="{77D6CBCC-C404-4F90-A035-43C616876F5D}" dt="2023-12-11T04:22:39.340" v="1670"/>
          <ac:spMkLst>
            <pc:docMk/>
            <pc:sldMk cId="2103736315" sldId="285"/>
            <ac:spMk id="13" creationId="{E51BA4DF-2BD4-4EC2-B1DB-B27C8AC71864}"/>
          </ac:spMkLst>
        </pc:spChg>
        <pc:spChg chg="add del mod replId">
          <ac:chgData name="Chandragiri, Giri" userId="ee4878ae-101e-4015-860d-a0be657c92a7" providerId="ADAL" clId="{77D6CBCC-C404-4F90-A035-43C616876F5D}" dt="2023-12-11T04:08:39.782" v="1521" actId="26606"/>
          <ac:spMkLst>
            <pc:docMk/>
            <pc:sldMk cId="2103736315" sldId="285"/>
            <ac:spMk id="15" creationId="{E3CF28B6-7FA3-69FD-9229-633996FA92AC}"/>
          </ac:spMkLst>
        </pc:spChg>
        <pc:spChg chg="add del mod replId">
          <ac:chgData name="Chandragiri, Giri" userId="ee4878ae-101e-4015-860d-a0be657c92a7" providerId="ADAL" clId="{77D6CBCC-C404-4F90-A035-43C616876F5D}" dt="2023-12-11T04:08:39.782" v="1521" actId="26606"/>
          <ac:spMkLst>
            <pc:docMk/>
            <pc:sldMk cId="2103736315" sldId="285"/>
            <ac:spMk id="16" creationId="{82E14039-27B5-1C9F-3A1D-5690DEC07D8C}"/>
          </ac:spMkLst>
        </pc:spChg>
        <pc:spChg chg="add mod">
          <ac:chgData name="Chandragiri, Giri" userId="ee4878ae-101e-4015-860d-a0be657c92a7" providerId="ADAL" clId="{77D6CBCC-C404-4F90-A035-43C616876F5D}" dt="2023-12-11T04:27:01.474" v="1715" actId="1076"/>
          <ac:spMkLst>
            <pc:docMk/>
            <pc:sldMk cId="2103736315" sldId="285"/>
            <ac:spMk id="16" creationId="{E058F9AC-10B2-DF21-B439-FABDF782C3FC}"/>
          </ac:spMkLst>
        </pc:spChg>
        <pc:spChg chg="add mod">
          <ac:chgData name="Chandragiri, Giri" userId="ee4878ae-101e-4015-860d-a0be657c92a7" providerId="ADAL" clId="{77D6CBCC-C404-4F90-A035-43C616876F5D}" dt="2023-12-11T04:27:04.623" v="1716" actId="14100"/>
          <ac:spMkLst>
            <pc:docMk/>
            <pc:sldMk cId="2103736315" sldId="285"/>
            <ac:spMk id="17" creationId="{8ED448C7-0228-BADA-CABD-55F483393C5B}"/>
          </ac:spMkLst>
        </pc:spChg>
        <pc:picChg chg="add del">
          <ac:chgData name="Chandragiri, Giri" userId="ee4878ae-101e-4015-860d-a0be657c92a7" providerId="ADAL" clId="{77D6CBCC-C404-4F90-A035-43C616876F5D}" dt="2023-12-11T04:08:39.775" v="1519" actId="26606"/>
          <ac:picMkLst>
            <pc:docMk/>
            <pc:sldMk cId="2103736315" sldId="285"/>
            <ac:picMk id="5" creationId="{6120958E-DFB9-F7CF-B90B-E965D3B80389}"/>
          </ac:picMkLst>
        </pc:picChg>
        <pc:picChg chg="add">
          <ac:chgData name="Chandragiri, Giri" userId="ee4878ae-101e-4015-860d-a0be657c92a7" providerId="ADAL" clId="{77D6CBCC-C404-4F90-A035-43C616876F5D}" dt="2023-12-11T04:08:39.782" v="1521" actId="26606"/>
          <ac:picMkLst>
            <pc:docMk/>
            <pc:sldMk cId="2103736315" sldId="285"/>
            <ac:picMk id="18" creationId="{86BB2721-9999-3054-3189-DAA2BC142A49}"/>
          </ac:picMkLst>
        </pc:picChg>
      </pc:sldChg>
      <pc:sldChg chg="new del">
        <pc:chgData name="Chandragiri, Giri" userId="ee4878ae-101e-4015-860d-a0be657c92a7" providerId="ADAL" clId="{77D6CBCC-C404-4F90-A035-43C616876F5D}" dt="2023-12-11T03:30:03.820" v="1461" actId="2696"/>
        <pc:sldMkLst>
          <pc:docMk/>
          <pc:sldMk cId="2251356942" sldId="286"/>
        </pc:sldMkLst>
      </pc:sldChg>
      <pc:sldChg chg="addSp delSp modSp new mod setBg">
        <pc:chgData name="Chandragiri, Giri" userId="ee4878ae-101e-4015-860d-a0be657c92a7" providerId="ADAL" clId="{77D6CBCC-C404-4F90-A035-43C616876F5D}" dt="2023-12-11T04:12:39.243" v="1559" actId="26606"/>
        <pc:sldMkLst>
          <pc:docMk/>
          <pc:sldMk cId="282368857" sldId="287"/>
        </pc:sldMkLst>
        <pc:spChg chg="add del">
          <ac:chgData name="Chandragiri, Giri" userId="ee4878ae-101e-4015-860d-a0be657c92a7" providerId="ADAL" clId="{77D6CBCC-C404-4F90-A035-43C616876F5D}" dt="2023-12-11T04:12:39.243" v="1559" actId="26606"/>
          <ac:spMkLst>
            <pc:docMk/>
            <pc:sldMk cId="282368857" sldId="287"/>
            <ac:spMk id="2" creationId="{72AC0B98-BBCD-76D8-F1F8-697CC65E8687}"/>
          </ac:spMkLst>
        </pc:spChg>
        <pc:spChg chg="add del mod replId">
          <ac:chgData name="Chandragiri, Giri" userId="ee4878ae-101e-4015-860d-a0be657c92a7" providerId="ADAL" clId="{77D6CBCC-C404-4F90-A035-43C616876F5D}" dt="2023-12-11T04:12:39.243" v="1559" actId="26606"/>
          <ac:spMkLst>
            <pc:docMk/>
            <pc:sldMk cId="282368857" sldId="287"/>
            <ac:spMk id="2" creationId="{8EDEFA15-A785-6CAB-C4C1-3D10FBF49D5D}"/>
          </ac:spMkLst>
        </pc:spChg>
        <pc:spChg chg="add del">
          <ac:chgData name="Chandragiri, Giri" userId="ee4878ae-101e-4015-860d-a0be657c92a7" providerId="ADAL" clId="{77D6CBCC-C404-4F90-A035-43C616876F5D}" dt="2023-12-11T04:12:32.624" v="1556" actId="26606"/>
          <ac:spMkLst>
            <pc:docMk/>
            <pc:sldMk cId="282368857" sldId="287"/>
            <ac:spMk id="2" creationId="{E0E9C0DB-346F-DF10-B769-DE770D0CD12D}"/>
          </ac:spMkLst>
        </pc:spChg>
        <pc:spChg chg="add del">
          <ac:chgData name="Chandragiri, Giri" userId="ee4878ae-101e-4015-860d-a0be657c92a7" providerId="ADAL" clId="{77D6CBCC-C404-4F90-A035-43C616876F5D}" dt="2023-12-11T04:12:22.668" v="1553" actId="26606"/>
          <ac:spMkLst>
            <pc:docMk/>
            <pc:sldMk cId="282368857" sldId="287"/>
            <ac:spMk id="2" creationId="{E622FC60-B7FE-5BFA-F5A9-2BEDC94AAFC7}"/>
          </ac:spMkLst>
        </pc:spChg>
        <pc:spChg chg="del">
          <ac:chgData name="Chandragiri, Giri" userId="ee4878ae-101e-4015-860d-a0be657c92a7" providerId="ADAL" clId="{77D6CBCC-C404-4F90-A035-43C616876F5D}" dt="2023-12-10T23:06:30.184" v="962"/>
          <ac:spMkLst>
            <pc:docMk/>
            <pc:sldMk cId="282368857" sldId="287"/>
            <ac:spMk id="3" creationId="{329F5162-CBAB-B870-ADA7-B73F6535E3BD}"/>
          </ac:spMkLst>
        </pc:spChg>
        <pc:spChg chg="add del">
          <ac:chgData name="Chandragiri, Giri" userId="ee4878ae-101e-4015-860d-a0be657c92a7" providerId="ADAL" clId="{77D6CBCC-C404-4F90-A035-43C616876F5D}" dt="2023-12-11T04:12:39.243" v="1559" actId="26606"/>
          <ac:spMkLst>
            <pc:docMk/>
            <pc:sldMk cId="282368857" sldId="287"/>
            <ac:spMk id="11" creationId="{C4879EFC-8E62-4E00-973C-C45EE9EC676D}"/>
          </ac:spMkLst>
        </pc:spChg>
        <pc:spChg chg="add del">
          <ac:chgData name="Chandragiri, Giri" userId="ee4878ae-101e-4015-860d-a0be657c92a7" providerId="ADAL" clId="{77D6CBCC-C404-4F90-A035-43C616876F5D}" dt="2023-12-11T04:12:39.243" v="1559" actId="26606"/>
          <ac:spMkLst>
            <pc:docMk/>
            <pc:sldMk cId="282368857" sldId="287"/>
            <ac:spMk id="12" creationId="{D6A9C53F-5F90-40A5-8C85-5412D39C8C68}"/>
          </ac:spMkLst>
        </pc:spChg>
        <pc:spChg chg="add del">
          <ac:chgData name="Chandragiri, Giri" userId="ee4878ae-101e-4015-860d-a0be657c92a7" providerId="ADAL" clId="{77D6CBCC-C404-4F90-A035-43C616876F5D}" dt="2023-12-11T04:12:32.624" v="1556" actId="26606"/>
          <ac:spMkLst>
            <pc:docMk/>
            <pc:sldMk cId="282368857" sldId="287"/>
            <ac:spMk id="13" creationId="{FC0080B3-2872-F7D0-31E8-C542B2616402}"/>
          </ac:spMkLst>
        </pc:spChg>
        <pc:spChg chg="add del">
          <ac:chgData name="Chandragiri, Giri" userId="ee4878ae-101e-4015-860d-a0be657c92a7" providerId="ADAL" clId="{77D6CBCC-C404-4F90-A035-43C616876F5D}" dt="2023-12-11T04:12:22.668" v="1553" actId="26606"/>
          <ac:spMkLst>
            <pc:docMk/>
            <pc:sldMk cId="282368857" sldId="287"/>
            <ac:spMk id="14" creationId="{4845A0EE-C4C8-4AE1-B3C6-1261368AC036}"/>
          </ac:spMkLst>
        </pc:spChg>
        <pc:spChg chg="add del">
          <ac:chgData name="Chandragiri, Giri" userId="ee4878ae-101e-4015-860d-a0be657c92a7" providerId="ADAL" clId="{77D6CBCC-C404-4F90-A035-43C616876F5D}" dt="2023-12-11T04:12:32.624" v="1556" actId="26606"/>
          <ac:spMkLst>
            <pc:docMk/>
            <pc:sldMk cId="282368857" sldId="287"/>
            <ac:spMk id="16" creationId="{B712E947-0734-45F9-9C4F-41114EC3A33E}"/>
          </ac:spMkLst>
        </pc:spChg>
        <pc:grpChg chg="add del">
          <ac:chgData name="Chandragiri, Giri" userId="ee4878ae-101e-4015-860d-a0be657c92a7" providerId="ADAL" clId="{77D6CBCC-C404-4F90-A035-43C616876F5D}" dt="2023-12-11T04:12:32.624" v="1556" actId="26606"/>
          <ac:grpSpMkLst>
            <pc:docMk/>
            <pc:sldMk cId="282368857" sldId="287"/>
            <ac:grpSpMk id="18" creationId="{12B3290A-D3BF-4B87-B55B-FD9A98B49727}"/>
          </ac:grpSpMkLst>
        </pc:grpChg>
        <pc:picChg chg="add del">
          <ac:chgData name="Chandragiri, Giri" userId="ee4878ae-101e-4015-860d-a0be657c92a7" providerId="ADAL" clId="{77D6CBCC-C404-4F90-A035-43C616876F5D}" dt="2023-12-11T04:12:39.243" v="1559" actId="26606"/>
          <ac:picMkLst>
            <pc:docMk/>
            <pc:sldMk cId="282368857" sldId="287"/>
            <ac:picMk id="5" creationId="{4CC3393A-436A-2532-2583-F1F12B933ED7}"/>
          </ac:picMkLst>
        </pc:picChg>
        <pc:picChg chg="add del">
          <ac:chgData name="Chandragiri, Giri" userId="ee4878ae-101e-4015-860d-a0be657c92a7" providerId="ADAL" clId="{77D6CBCC-C404-4F90-A035-43C616876F5D}" dt="2023-12-11T04:12:32.624" v="1556" actId="26606"/>
          <ac:picMkLst>
            <pc:docMk/>
            <pc:sldMk cId="282368857" sldId="287"/>
            <ac:picMk id="5" creationId="{B066F21A-89EF-003E-6036-4B9970CD8EF9}"/>
          </ac:picMkLst>
        </pc:picChg>
        <pc:picChg chg="add del">
          <ac:chgData name="Chandragiri, Giri" userId="ee4878ae-101e-4015-860d-a0be657c92a7" providerId="ADAL" clId="{77D6CBCC-C404-4F90-A035-43C616876F5D}" dt="2023-12-11T04:12:22.668" v="1553" actId="26606"/>
          <ac:picMkLst>
            <pc:docMk/>
            <pc:sldMk cId="282368857" sldId="287"/>
            <ac:picMk id="5" creationId="{CAB2A797-060A-5D9B-5F79-863C3D2791C2}"/>
          </ac:picMkLst>
        </pc:picChg>
        <pc:picChg chg="add del mod replId">
          <ac:chgData name="Chandragiri, Giri" userId="ee4878ae-101e-4015-860d-a0be657c92a7" providerId="ADAL" clId="{77D6CBCC-C404-4F90-A035-43C616876F5D}" dt="2023-12-11T04:12:39.243" v="1559" actId="26606"/>
          <ac:picMkLst>
            <pc:docMk/>
            <pc:sldMk cId="282368857" sldId="287"/>
            <ac:picMk id="5" creationId="{CFBDA1C3-F2B5-4B1E-089D-C0CAA41C3D47}"/>
          </ac:picMkLst>
        </pc:picChg>
        <pc:picChg chg="add del mod">
          <ac:chgData name="Chandragiri, Giri" userId="ee4878ae-101e-4015-860d-a0be657c92a7" providerId="ADAL" clId="{77D6CBCC-C404-4F90-A035-43C616876F5D}" dt="2023-12-11T00:03:53.259" v="1058"/>
          <ac:picMkLst>
            <pc:docMk/>
            <pc:sldMk cId="282368857" sldId="287"/>
            <ac:picMk id="7" creationId="{CA037844-5DB5-9C20-3A7A-DE1161CDA243}"/>
          </ac:picMkLst>
        </pc:picChg>
        <pc:picChg chg="add del mod replId">
          <ac:chgData name="Chandragiri, Giri" userId="ee4878ae-101e-4015-860d-a0be657c92a7" providerId="ADAL" clId="{77D6CBCC-C404-4F90-A035-43C616876F5D}" dt="2023-12-11T04:12:39.243" v="1559" actId="26606"/>
          <ac:picMkLst>
            <pc:docMk/>
            <pc:sldMk cId="282368857" sldId="287"/>
            <ac:picMk id="9" creationId="{09BFE2BF-3FC6-0E1C-0F24-02020DDA0A7E}"/>
          </ac:picMkLst>
        </pc:picChg>
        <pc:picChg chg="add del">
          <ac:chgData name="Chandragiri, Giri" userId="ee4878ae-101e-4015-860d-a0be657c92a7" providerId="ADAL" clId="{77D6CBCC-C404-4F90-A035-43C616876F5D}" dt="2023-12-11T04:12:22.668" v="1553" actId="26606"/>
          <ac:picMkLst>
            <pc:docMk/>
            <pc:sldMk cId="282368857" sldId="287"/>
            <ac:picMk id="9" creationId="{21381537-BA8C-70E6-B7F4-ACA497767DBA}"/>
          </ac:picMkLst>
        </pc:picChg>
        <pc:picChg chg="add del">
          <ac:chgData name="Chandragiri, Giri" userId="ee4878ae-101e-4015-860d-a0be657c92a7" providerId="ADAL" clId="{77D6CBCC-C404-4F90-A035-43C616876F5D}" dt="2023-12-11T04:12:39.243" v="1559" actId="26606"/>
          <ac:picMkLst>
            <pc:docMk/>
            <pc:sldMk cId="282368857" sldId="287"/>
            <ac:picMk id="9" creationId="{74AFBDFC-4735-07FF-086B-D42D4994D7AF}"/>
          </ac:picMkLst>
        </pc:picChg>
        <pc:picChg chg="add del">
          <ac:chgData name="Chandragiri, Giri" userId="ee4878ae-101e-4015-860d-a0be657c92a7" providerId="ADAL" clId="{77D6CBCC-C404-4F90-A035-43C616876F5D}" dt="2023-12-11T04:12:32.624" v="1556" actId="26606"/>
          <ac:picMkLst>
            <pc:docMk/>
            <pc:sldMk cId="282368857" sldId="287"/>
            <ac:picMk id="9" creationId="{DFAC1A2D-9455-F47B-4AA3-0AB813A94648}"/>
          </ac:picMkLst>
        </pc:picChg>
      </pc:sldChg>
      <pc:sldChg chg="addSp delSp modSp new mod setBg delDesignElem">
        <pc:chgData name="Chandragiri, Giri" userId="ee4878ae-101e-4015-860d-a0be657c92a7" providerId="ADAL" clId="{77D6CBCC-C404-4F90-A035-43C616876F5D}" dt="2023-12-11T04:22:39.340" v="1670"/>
        <pc:sldMkLst>
          <pc:docMk/>
          <pc:sldMk cId="4091139857" sldId="288"/>
        </pc:sldMkLst>
        <pc:spChg chg="add">
          <ac:chgData name="Chandragiri, Giri" userId="ee4878ae-101e-4015-860d-a0be657c92a7" providerId="ADAL" clId="{77D6CBCC-C404-4F90-A035-43C616876F5D}" dt="2023-12-11T04:11:29.902" v="1550" actId="26606"/>
          <ac:spMkLst>
            <pc:docMk/>
            <pc:sldMk cId="4091139857" sldId="288"/>
            <ac:spMk id="2" creationId="{3BE63311-540B-DAA4-7644-E7261A68225C}"/>
          </ac:spMkLst>
        </pc:spChg>
        <pc:spChg chg="add mod">
          <ac:chgData name="Chandragiri, Giri" userId="ee4878ae-101e-4015-860d-a0be657c92a7" providerId="ADAL" clId="{77D6CBCC-C404-4F90-A035-43C616876F5D}" dt="2023-12-11T04:17:20.945" v="1618"/>
          <ac:spMkLst>
            <pc:docMk/>
            <pc:sldMk cId="4091139857" sldId="288"/>
            <ac:spMk id="3" creationId="{2B982050-CB06-E907-468E-325FD16CF684}"/>
          </ac:spMkLst>
        </pc:spChg>
        <pc:spChg chg="del">
          <ac:chgData name="Chandragiri, Giri" userId="ee4878ae-101e-4015-860d-a0be657c92a7" providerId="ADAL" clId="{77D6CBCC-C404-4F90-A035-43C616876F5D}" dt="2023-12-11T00:19:11.570" v="1068"/>
          <ac:spMkLst>
            <pc:docMk/>
            <pc:sldMk cId="4091139857" sldId="288"/>
            <ac:spMk id="4" creationId="{B06150CD-1161-7C5C-7CBE-183E81DF6DC0}"/>
          </ac:spMkLst>
        </pc:spChg>
        <pc:spChg chg="del mod replId">
          <ac:chgData name="Chandragiri, Giri" userId="ee4878ae-101e-4015-860d-a0be657c92a7" providerId="ADAL" clId="{77D6CBCC-C404-4F90-A035-43C616876F5D}" dt="2023-12-11T04:11:29.902" v="1550" actId="26606"/>
          <ac:spMkLst>
            <pc:docMk/>
            <pc:sldMk cId="4091139857" sldId="288"/>
            <ac:spMk id="8" creationId="{295E3818-8E2E-FBDC-7AE5-9FF79C2AAA6E}"/>
          </ac:spMkLst>
        </pc:spChg>
        <pc:spChg chg="del mod replId">
          <ac:chgData name="Chandragiri, Giri" userId="ee4878ae-101e-4015-860d-a0be657c92a7" providerId="ADAL" clId="{77D6CBCC-C404-4F90-A035-43C616876F5D}" dt="2023-12-11T04:11:29.902" v="1550" actId="26606"/>
          <ac:spMkLst>
            <pc:docMk/>
            <pc:sldMk cId="4091139857" sldId="288"/>
            <ac:spMk id="9" creationId="{C576965A-480E-2B9D-75FB-D2D727178B0F}"/>
          </ac:spMkLst>
        </pc:spChg>
        <pc:spChg chg="add del">
          <ac:chgData name="Chandragiri, Giri" userId="ee4878ae-101e-4015-860d-a0be657c92a7" providerId="ADAL" clId="{77D6CBCC-C404-4F90-A035-43C616876F5D}" dt="2023-12-11T04:22:39.340" v="1670"/>
          <ac:spMkLst>
            <pc:docMk/>
            <pc:sldMk cId="4091139857" sldId="288"/>
            <ac:spMk id="11" creationId="{12609869-9E80-471B-A487-A53288E0E791}"/>
          </ac:spMkLst>
        </pc:spChg>
        <pc:spChg chg="add del">
          <ac:chgData name="Chandragiri, Giri" userId="ee4878ae-101e-4015-860d-a0be657c92a7" providerId="ADAL" clId="{77D6CBCC-C404-4F90-A035-43C616876F5D}" dt="2023-12-11T04:22:39.340" v="1670"/>
          <ac:spMkLst>
            <pc:docMk/>
            <pc:sldMk cId="4091139857" sldId="288"/>
            <ac:spMk id="13" creationId="{7004738A-9D34-43E8-97D2-CA0EED4F8BE0}"/>
          </ac:spMkLst>
        </pc:spChg>
        <pc:spChg chg="add del">
          <ac:chgData name="Chandragiri, Giri" userId="ee4878ae-101e-4015-860d-a0be657c92a7" providerId="ADAL" clId="{77D6CBCC-C404-4F90-A035-43C616876F5D}" dt="2023-12-11T04:22:39.340" v="1670"/>
          <ac:spMkLst>
            <pc:docMk/>
            <pc:sldMk cId="4091139857" sldId="288"/>
            <ac:spMk id="15" creationId="{B8B8D07F-F13E-443E-BA68-2D26672D76B9}"/>
          </ac:spMkLst>
        </pc:spChg>
        <pc:spChg chg="add del">
          <ac:chgData name="Chandragiri, Giri" userId="ee4878ae-101e-4015-860d-a0be657c92a7" providerId="ADAL" clId="{77D6CBCC-C404-4F90-A035-43C616876F5D}" dt="2023-12-11T04:22:39.340" v="1670"/>
          <ac:spMkLst>
            <pc:docMk/>
            <pc:sldMk cId="4091139857" sldId="288"/>
            <ac:spMk id="17" creationId="{2813A4FA-24A5-41ED-A534-3807D1B2F344}"/>
          </ac:spMkLst>
        </pc:spChg>
        <pc:spChg chg="add del">
          <ac:chgData name="Chandragiri, Giri" userId="ee4878ae-101e-4015-860d-a0be657c92a7" providerId="ADAL" clId="{77D6CBCC-C404-4F90-A035-43C616876F5D}" dt="2023-12-11T04:22:39.340" v="1670"/>
          <ac:spMkLst>
            <pc:docMk/>
            <pc:sldMk cId="4091139857" sldId="288"/>
            <ac:spMk id="19" creationId="{C3944F27-CA70-4E84-A51A-E6BF89558979}"/>
          </ac:spMkLst>
        </pc:spChg>
        <pc:picChg chg="add">
          <ac:chgData name="Chandragiri, Giri" userId="ee4878ae-101e-4015-860d-a0be657c92a7" providerId="ADAL" clId="{77D6CBCC-C404-4F90-A035-43C616876F5D}" dt="2023-12-11T04:11:29.902" v="1550" actId="26606"/>
          <ac:picMkLst>
            <pc:docMk/>
            <pc:sldMk cId="4091139857" sldId="288"/>
            <ac:picMk id="6" creationId="{14EC2DE4-02AD-9CB0-B31B-B0AAA42882F4}"/>
          </ac:picMkLst>
        </pc:picChg>
        <pc:picChg chg="add del mod replId">
          <ac:chgData name="Chandragiri, Giri" userId="ee4878ae-101e-4015-860d-a0be657c92a7" providerId="ADAL" clId="{77D6CBCC-C404-4F90-A035-43C616876F5D}" dt="2023-12-11T04:11:29.902" v="1550" actId="26606"/>
          <ac:picMkLst>
            <pc:docMk/>
            <pc:sldMk cId="4091139857" sldId="288"/>
            <ac:picMk id="10" creationId="{57AAFAC4-2076-4915-0FFA-DB077E92D0E6}"/>
          </ac:picMkLst>
        </pc:picChg>
      </pc:sldChg>
      <pc:sldChg chg="new del">
        <pc:chgData name="Chandragiri, Giri" userId="ee4878ae-101e-4015-860d-a0be657c92a7" providerId="ADAL" clId="{77D6CBCC-C404-4F90-A035-43C616876F5D}" dt="2023-12-10T23:46:06.386" v="1007" actId="2696"/>
        <pc:sldMkLst>
          <pc:docMk/>
          <pc:sldMk cId="4243311171" sldId="288"/>
        </pc:sldMkLst>
      </pc:sldChg>
      <pc:sldChg chg="addSp delSp modSp mod setBg delDesignElem">
        <pc:chgData name="Chandragiri, Giri" userId="ee4878ae-101e-4015-860d-a0be657c92a7" providerId="ADAL" clId="{77D6CBCC-C404-4F90-A035-43C616876F5D}" dt="2023-12-11T04:27:16.186" v="1717" actId="1076"/>
        <pc:sldMkLst>
          <pc:docMk/>
          <pc:sldMk cId="2596051792" sldId="289"/>
        </pc:sldMkLst>
        <pc:spChg chg="add mod">
          <ac:chgData name="Chandragiri, Giri" userId="ee4878ae-101e-4015-860d-a0be657c92a7" providerId="ADAL" clId="{77D6CBCC-C404-4F90-A035-43C616876F5D}" dt="2023-12-11T04:27:16.186" v="1717" actId="1076"/>
          <ac:spMkLst>
            <pc:docMk/>
            <pc:sldMk cId="2596051792" sldId="289"/>
            <ac:spMk id="2" creationId="{5CF69B5C-ED39-F5EC-D148-29CE07685232}"/>
          </ac:spMkLst>
        </pc:spChg>
        <pc:spChg chg="add del">
          <ac:chgData name="Chandragiri, Giri" userId="ee4878ae-101e-4015-860d-a0be657c92a7" providerId="ADAL" clId="{77D6CBCC-C404-4F90-A035-43C616876F5D}" dt="2023-12-11T04:09:32.570" v="1528" actId="26606"/>
          <ac:spMkLst>
            <pc:docMk/>
            <pc:sldMk cId="2596051792" sldId="289"/>
            <ac:spMk id="2" creationId="{782BDB47-968B-AF3A-F033-A929B8A5D347}"/>
          </ac:spMkLst>
        </pc:spChg>
        <pc:spChg chg="add del">
          <ac:chgData name="Chandragiri, Giri" userId="ee4878ae-101e-4015-860d-a0be657c92a7" providerId="ADAL" clId="{77D6CBCC-C404-4F90-A035-43C616876F5D}" dt="2023-12-11T04:09:32.586" v="1530" actId="26606"/>
          <ac:spMkLst>
            <pc:docMk/>
            <pc:sldMk cId="2596051792" sldId="289"/>
            <ac:spMk id="3" creationId="{6CA8F06C-2FA8-461E-18B2-8B93329754F6}"/>
          </ac:spMkLst>
        </pc:spChg>
        <pc:spChg chg="add del">
          <ac:chgData name="Chandragiri, Giri" userId="ee4878ae-101e-4015-860d-a0be657c92a7" providerId="ADAL" clId="{77D6CBCC-C404-4F90-A035-43C616876F5D}" dt="2023-12-11T04:09:32.570" v="1528" actId="26606"/>
          <ac:spMkLst>
            <pc:docMk/>
            <pc:sldMk cId="2596051792" sldId="289"/>
            <ac:spMk id="9" creationId="{35DB3719-6FDC-4E5D-891D-FF40B7300F64}"/>
          </ac:spMkLst>
        </pc:spChg>
        <pc:spChg chg="add del">
          <ac:chgData name="Chandragiri, Giri" userId="ee4878ae-101e-4015-860d-a0be657c92a7" providerId="ADAL" clId="{77D6CBCC-C404-4F90-A035-43C616876F5D}" dt="2023-12-11T04:09:32.570" v="1528" actId="26606"/>
          <ac:spMkLst>
            <pc:docMk/>
            <pc:sldMk cId="2596051792" sldId="289"/>
            <ac:spMk id="11" creationId="{E0CBAC23-2E3F-4A90-BA59-F8299F6A5439}"/>
          </ac:spMkLst>
        </pc:spChg>
        <pc:spChg chg="add del">
          <ac:chgData name="Chandragiri, Giri" userId="ee4878ae-101e-4015-860d-a0be657c92a7" providerId="ADAL" clId="{77D6CBCC-C404-4F90-A035-43C616876F5D}" dt="2023-12-11T04:22:39.340" v="1670"/>
          <ac:spMkLst>
            <pc:docMk/>
            <pc:sldMk cId="2596051792" sldId="289"/>
            <ac:spMk id="13" creationId="{64C2CA96-0B16-4AA7-B340-33044D238597}"/>
          </ac:spMkLst>
        </pc:spChg>
        <pc:spChg chg="add del">
          <ac:chgData name="Chandragiri, Giri" userId="ee4878ae-101e-4015-860d-a0be657c92a7" providerId="ADAL" clId="{77D6CBCC-C404-4F90-A035-43C616876F5D}" dt="2023-12-11T04:22:39.340" v="1670"/>
          <ac:spMkLst>
            <pc:docMk/>
            <pc:sldMk cId="2596051792" sldId="289"/>
            <ac:spMk id="14" creationId="{16AC3602-3348-4F31-9E43-076B03514ECB}"/>
          </ac:spMkLst>
        </pc:spChg>
        <pc:spChg chg="add del">
          <ac:chgData name="Chandragiri, Giri" userId="ee4878ae-101e-4015-860d-a0be657c92a7" providerId="ADAL" clId="{77D6CBCC-C404-4F90-A035-43C616876F5D}" dt="2023-12-11T04:22:39.340" v="1670"/>
          <ac:spMkLst>
            <pc:docMk/>
            <pc:sldMk cId="2596051792" sldId="289"/>
            <ac:spMk id="15" creationId="{1D50D7A8-F1D5-4306-8A9B-DD7A73EB8BCE}"/>
          </ac:spMkLst>
        </pc:spChg>
        <pc:spChg chg="add del">
          <ac:chgData name="Chandragiri, Giri" userId="ee4878ae-101e-4015-860d-a0be657c92a7" providerId="ADAL" clId="{77D6CBCC-C404-4F90-A035-43C616876F5D}" dt="2023-12-11T04:22:39.340" v="1670"/>
          <ac:spMkLst>
            <pc:docMk/>
            <pc:sldMk cId="2596051792" sldId="289"/>
            <ac:spMk id="16" creationId="{394094B0-A6C9-44BE-9042-66EF0612F625}"/>
          </ac:spMkLst>
        </pc:spChg>
        <pc:spChg chg="add del mod replId">
          <ac:chgData name="Chandragiri, Giri" userId="ee4878ae-101e-4015-860d-a0be657c92a7" providerId="ADAL" clId="{77D6CBCC-C404-4F90-A035-43C616876F5D}" dt="2023-12-11T04:09:32.586" v="1530" actId="26606"/>
          <ac:spMkLst>
            <pc:docMk/>
            <pc:sldMk cId="2596051792" sldId="289"/>
            <ac:spMk id="18" creationId="{3E403A37-612C-0EF3-A0EF-539A11F15B79}"/>
          </ac:spMkLst>
        </pc:spChg>
        <pc:graphicFrameChg chg="add del">
          <ac:chgData name="Chandragiri, Giri" userId="ee4878ae-101e-4015-860d-a0be657c92a7" providerId="ADAL" clId="{77D6CBCC-C404-4F90-A035-43C616876F5D}" dt="2023-12-11T04:09:32.570" v="1528" actId="26606"/>
          <ac:graphicFrameMkLst>
            <pc:docMk/>
            <pc:sldMk cId="2596051792" sldId="289"/>
            <ac:graphicFrameMk id="5" creationId="{C6EB6F80-C633-82C9-6B76-6660CF1318CD}"/>
          </ac:graphicFrameMkLst>
        </pc:graphicFrameChg>
        <pc:graphicFrameChg chg="add">
          <ac:chgData name="Chandragiri, Giri" userId="ee4878ae-101e-4015-860d-a0be657c92a7" providerId="ADAL" clId="{77D6CBCC-C404-4F90-A035-43C616876F5D}" dt="2023-12-11T04:09:32.586" v="1530" actId="26606"/>
          <ac:graphicFrameMkLst>
            <pc:docMk/>
            <pc:sldMk cId="2596051792" sldId="289"/>
            <ac:graphicFrameMk id="17" creationId="{FCA5B6B1-2AC1-CCA0-5E03-C992BA4D18EA}"/>
          </ac:graphicFrameMkLst>
        </pc:graphicFrameChg>
      </pc:sldChg>
      <pc:sldChg chg="addSp delSp modSp mod setBg delDesignElem">
        <pc:chgData name="Chandragiri, Giri" userId="ee4878ae-101e-4015-860d-a0be657c92a7" providerId="ADAL" clId="{77D6CBCC-C404-4F90-A035-43C616876F5D}" dt="2023-12-11T04:27:37.838" v="1718" actId="14100"/>
        <pc:sldMkLst>
          <pc:docMk/>
          <pc:sldMk cId="3728152047" sldId="290"/>
        </pc:sldMkLst>
        <pc:spChg chg="add mod">
          <ac:chgData name="Chandragiri, Giri" userId="ee4878ae-101e-4015-860d-a0be657c92a7" providerId="ADAL" clId="{77D6CBCC-C404-4F90-A035-43C616876F5D}" dt="2023-12-11T04:27:37.838" v="1718" actId="14100"/>
          <ac:spMkLst>
            <pc:docMk/>
            <pc:sldMk cId="3728152047" sldId="290"/>
            <ac:spMk id="2" creationId="{D4D0DE70-D75D-0641-1E8C-6A547EE8674D}"/>
          </ac:spMkLst>
        </pc:spChg>
        <pc:spChg chg="add mod">
          <ac:chgData name="Chandragiri, Giri" userId="ee4878ae-101e-4015-860d-a0be657c92a7" providerId="ADAL" clId="{77D6CBCC-C404-4F90-A035-43C616876F5D}" dt="2023-12-11T04:17:20.945" v="1618"/>
          <ac:spMkLst>
            <pc:docMk/>
            <pc:sldMk cId="3728152047" sldId="290"/>
            <ac:spMk id="3" creationId="{8F5A5462-3A24-553C-5FF3-43E558CBEDEC}"/>
          </ac:spMkLst>
        </pc:spChg>
        <pc:spChg chg="del mod replId">
          <ac:chgData name="Chandragiri, Giri" userId="ee4878ae-101e-4015-860d-a0be657c92a7" providerId="ADAL" clId="{77D6CBCC-C404-4F90-A035-43C616876F5D}" dt="2023-12-11T04:09:42.199" v="1532" actId="26606"/>
          <ac:spMkLst>
            <pc:docMk/>
            <pc:sldMk cId="3728152047" sldId="290"/>
            <ac:spMk id="6" creationId="{2A1EF012-CC82-3EEF-8046-D99C4B9C7969}"/>
          </ac:spMkLst>
        </pc:spChg>
        <pc:spChg chg="del mod replId">
          <ac:chgData name="Chandragiri, Giri" userId="ee4878ae-101e-4015-860d-a0be657c92a7" providerId="ADAL" clId="{77D6CBCC-C404-4F90-A035-43C616876F5D}" dt="2023-12-11T04:09:42.199" v="1532" actId="26606"/>
          <ac:spMkLst>
            <pc:docMk/>
            <pc:sldMk cId="3728152047" sldId="290"/>
            <ac:spMk id="7" creationId="{FEB71E5D-AFEB-8490-6733-4D57D7E521E0}"/>
          </ac:spMkLst>
        </pc:spChg>
        <pc:spChg chg="add del">
          <ac:chgData name="Chandragiri, Giri" userId="ee4878ae-101e-4015-860d-a0be657c92a7" providerId="ADAL" clId="{77D6CBCC-C404-4F90-A035-43C616876F5D}" dt="2023-12-11T04:22:39.340" v="1670"/>
          <ac:spMkLst>
            <pc:docMk/>
            <pc:sldMk cId="3728152047" sldId="290"/>
            <ac:spMk id="9" creationId="{45D37F4E-DDB4-456B-97E0-9937730A039F}"/>
          </ac:spMkLst>
        </pc:spChg>
        <pc:spChg chg="add del">
          <ac:chgData name="Chandragiri, Giri" userId="ee4878ae-101e-4015-860d-a0be657c92a7" providerId="ADAL" clId="{77D6CBCC-C404-4F90-A035-43C616876F5D}" dt="2023-12-11T04:22:39.340" v="1670"/>
          <ac:spMkLst>
            <pc:docMk/>
            <pc:sldMk cId="3728152047" sldId="290"/>
            <ac:spMk id="11" creationId="{B2DD41CD-8F47-4F56-AD12-4E2FF7696987}"/>
          </ac:spMkLst>
        </pc:spChg>
        <pc:picChg chg="add">
          <ac:chgData name="Chandragiri, Giri" userId="ee4878ae-101e-4015-860d-a0be657c92a7" providerId="ADAL" clId="{77D6CBCC-C404-4F90-A035-43C616876F5D}" dt="2023-12-11T04:09:42.199" v="1532" actId="26606"/>
          <ac:picMkLst>
            <pc:docMk/>
            <pc:sldMk cId="3728152047" sldId="290"/>
            <ac:picMk id="4" creationId="{0A8329BA-CA8E-0D2A-6826-478A02C99187}"/>
          </ac:picMkLst>
        </pc:picChg>
        <pc:picChg chg="del mod replId">
          <ac:chgData name="Chandragiri, Giri" userId="ee4878ae-101e-4015-860d-a0be657c92a7" providerId="ADAL" clId="{77D6CBCC-C404-4F90-A035-43C616876F5D}" dt="2023-12-11T04:09:42.199" v="1532" actId="26606"/>
          <ac:picMkLst>
            <pc:docMk/>
            <pc:sldMk cId="3728152047" sldId="290"/>
            <ac:picMk id="8" creationId="{3C44698D-945B-C2E7-C983-EC639DA62605}"/>
          </ac:picMkLst>
        </pc:picChg>
      </pc:sldChg>
      <pc:sldChg chg="addSp delSp modSp mod setBg">
        <pc:chgData name="Chandragiri, Giri" userId="ee4878ae-101e-4015-860d-a0be657c92a7" providerId="ADAL" clId="{77D6CBCC-C404-4F90-A035-43C616876F5D}" dt="2023-12-11T04:28:00.953" v="1720" actId="14100"/>
        <pc:sldMkLst>
          <pc:docMk/>
          <pc:sldMk cId="3278027758" sldId="291"/>
        </pc:sldMkLst>
        <pc:spChg chg="add del">
          <ac:chgData name="Chandragiri, Giri" userId="ee4878ae-101e-4015-860d-a0be657c92a7" providerId="ADAL" clId="{77D6CBCC-C404-4F90-A035-43C616876F5D}" dt="2023-12-11T04:10:16.114" v="1535" actId="26606"/>
          <ac:spMkLst>
            <pc:docMk/>
            <pc:sldMk cId="3278027758" sldId="291"/>
            <ac:spMk id="2" creationId="{39EDE21E-14FD-BB38-B0F4-FD9BBA5723A3}"/>
          </ac:spMkLst>
        </pc:spChg>
        <pc:spChg chg="add del">
          <ac:chgData name="Chandragiri, Giri" userId="ee4878ae-101e-4015-860d-a0be657c92a7" providerId="ADAL" clId="{77D6CBCC-C404-4F90-A035-43C616876F5D}" dt="2023-12-11T04:10:42.235" v="1546" actId="26606"/>
          <ac:spMkLst>
            <pc:docMk/>
            <pc:sldMk cId="3278027758" sldId="291"/>
            <ac:spMk id="2" creationId="{69C33C66-B66E-54C8-9577-254E85929017}"/>
          </ac:spMkLst>
        </pc:spChg>
        <pc:spChg chg="add del">
          <ac:chgData name="Chandragiri, Giri" userId="ee4878ae-101e-4015-860d-a0be657c92a7" providerId="ADAL" clId="{77D6CBCC-C404-4F90-A035-43C616876F5D}" dt="2023-12-11T04:10:36.027" v="1540" actId="26606"/>
          <ac:spMkLst>
            <pc:docMk/>
            <pc:sldMk cId="3278027758" sldId="291"/>
            <ac:spMk id="2" creationId="{9A5FADCA-3A0F-3ECB-E25A-6D943079AC42}"/>
          </ac:spMkLst>
        </pc:spChg>
        <pc:spChg chg="add del mod replId">
          <ac:chgData name="Chandragiri, Giri" userId="ee4878ae-101e-4015-860d-a0be657c92a7" providerId="ADAL" clId="{77D6CBCC-C404-4F90-A035-43C616876F5D}" dt="2023-12-11T04:27:49.206" v="1719" actId="1076"/>
          <ac:spMkLst>
            <pc:docMk/>
            <pc:sldMk cId="3278027758" sldId="291"/>
            <ac:spMk id="2" creationId="{C4554983-7942-E8AB-506E-9206F6875CF4}"/>
          </ac:spMkLst>
        </pc:spChg>
        <pc:spChg chg="add del">
          <ac:chgData name="Chandragiri, Giri" userId="ee4878ae-101e-4015-860d-a0be657c92a7" providerId="ADAL" clId="{77D6CBCC-C404-4F90-A035-43C616876F5D}" dt="2023-12-11T04:10:38.092" v="1543" actId="26606"/>
          <ac:spMkLst>
            <pc:docMk/>
            <pc:sldMk cId="3278027758" sldId="291"/>
            <ac:spMk id="2" creationId="{E23E41D4-B675-07EE-B6FE-B076D3C27B79}"/>
          </ac:spMkLst>
        </pc:spChg>
        <pc:spChg chg="add del">
          <ac:chgData name="Chandragiri, Giri" userId="ee4878ae-101e-4015-860d-a0be657c92a7" providerId="ADAL" clId="{77D6CBCC-C404-4F90-A035-43C616876F5D}" dt="2023-12-11T04:10:16.114" v="1535" actId="26606"/>
          <ac:spMkLst>
            <pc:docMk/>
            <pc:sldMk cId="3278027758" sldId="291"/>
            <ac:spMk id="3" creationId="{357BCE03-8E59-EFF3-DB14-E16CA0F60B83}"/>
          </ac:spMkLst>
        </pc:spChg>
        <pc:spChg chg="add del">
          <ac:chgData name="Chandragiri, Giri" userId="ee4878ae-101e-4015-860d-a0be657c92a7" providerId="ADAL" clId="{77D6CBCC-C404-4F90-A035-43C616876F5D}" dt="2023-12-11T04:10:36.027" v="1540" actId="26606"/>
          <ac:spMkLst>
            <pc:docMk/>
            <pc:sldMk cId="3278027758" sldId="291"/>
            <ac:spMk id="3" creationId="{43848F18-2A8F-A701-FE2A-2FE845716939}"/>
          </ac:spMkLst>
        </pc:spChg>
        <pc:spChg chg="add del">
          <ac:chgData name="Chandragiri, Giri" userId="ee4878ae-101e-4015-860d-a0be657c92a7" providerId="ADAL" clId="{77D6CBCC-C404-4F90-A035-43C616876F5D}" dt="2023-12-11T04:10:38.092" v="1543" actId="26606"/>
          <ac:spMkLst>
            <pc:docMk/>
            <pc:sldMk cId="3278027758" sldId="291"/>
            <ac:spMk id="3" creationId="{8D620EC8-DF20-8786-B1C4-47F0B31743F0}"/>
          </ac:spMkLst>
        </pc:spChg>
        <pc:spChg chg="add del">
          <ac:chgData name="Chandragiri, Giri" userId="ee4878ae-101e-4015-860d-a0be657c92a7" providerId="ADAL" clId="{77D6CBCC-C404-4F90-A035-43C616876F5D}" dt="2023-12-11T04:10:42.235" v="1546" actId="26606"/>
          <ac:spMkLst>
            <pc:docMk/>
            <pc:sldMk cId="3278027758" sldId="291"/>
            <ac:spMk id="3" creationId="{C2AD54C0-2244-FCFB-568C-9E071E672501}"/>
          </ac:spMkLst>
        </pc:spChg>
        <pc:spChg chg="add del mod replId">
          <ac:chgData name="Chandragiri, Giri" userId="ee4878ae-101e-4015-860d-a0be657c92a7" providerId="ADAL" clId="{77D6CBCC-C404-4F90-A035-43C616876F5D}" dt="2023-12-11T04:28:00.953" v="1720" actId="14100"/>
          <ac:spMkLst>
            <pc:docMk/>
            <pc:sldMk cId="3278027758" sldId="291"/>
            <ac:spMk id="3" creationId="{CB86F646-7BBE-52CB-ADC9-635910DA6788}"/>
          </ac:spMkLst>
        </pc:spChg>
        <pc:spChg chg="add del">
          <ac:chgData name="Chandragiri, Giri" userId="ee4878ae-101e-4015-860d-a0be657c92a7" providerId="ADAL" clId="{77D6CBCC-C404-4F90-A035-43C616876F5D}" dt="2023-12-11T04:10:36.027" v="1540" actId="26606"/>
          <ac:spMkLst>
            <pc:docMk/>
            <pc:sldMk cId="3278027758" sldId="291"/>
            <ac:spMk id="8" creationId="{BACC6370-2D7E-4714-9D71-7542949D7D5D}"/>
          </ac:spMkLst>
        </pc:spChg>
        <pc:spChg chg="add del">
          <ac:chgData name="Chandragiri, Giri" userId="ee4878ae-101e-4015-860d-a0be657c92a7" providerId="ADAL" clId="{77D6CBCC-C404-4F90-A035-43C616876F5D}" dt="2023-12-11T04:10:36.027" v="1540" actId="26606"/>
          <ac:spMkLst>
            <pc:docMk/>
            <pc:sldMk cId="3278027758" sldId="291"/>
            <ac:spMk id="9" creationId="{F68B3F68-107C-434F-AA38-110D5EA91B85}"/>
          </ac:spMkLst>
        </pc:spChg>
        <pc:spChg chg="add del">
          <ac:chgData name="Chandragiri, Giri" userId="ee4878ae-101e-4015-860d-a0be657c92a7" providerId="ADAL" clId="{77D6CBCC-C404-4F90-A035-43C616876F5D}" dt="2023-12-11T04:10:36.027" v="1540" actId="26606"/>
          <ac:spMkLst>
            <pc:docMk/>
            <pc:sldMk cId="3278027758" sldId="291"/>
            <ac:spMk id="10" creationId="{AAD0DBB9-1A4B-4391-81D4-CB19F9AB918A}"/>
          </ac:spMkLst>
        </pc:spChg>
        <pc:spChg chg="add del">
          <ac:chgData name="Chandragiri, Giri" userId="ee4878ae-101e-4015-860d-a0be657c92a7" providerId="ADAL" clId="{77D6CBCC-C404-4F90-A035-43C616876F5D}" dt="2023-12-11T04:10:16.114" v="1535" actId="26606"/>
          <ac:spMkLst>
            <pc:docMk/>
            <pc:sldMk cId="3278027758" sldId="291"/>
            <ac:spMk id="11" creationId="{16AC3602-3348-4F31-9E43-076B03514ECB}"/>
          </ac:spMkLst>
        </pc:spChg>
        <pc:spChg chg="add del">
          <ac:chgData name="Chandragiri, Giri" userId="ee4878ae-101e-4015-860d-a0be657c92a7" providerId="ADAL" clId="{77D6CBCC-C404-4F90-A035-43C616876F5D}" dt="2023-12-11T04:10:36.027" v="1540" actId="26606"/>
          <ac:spMkLst>
            <pc:docMk/>
            <pc:sldMk cId="3278027758" sldId="291"/>
            <ac:spMk id="12" creationId="{063BBA22-50EA-4C4D-BE05-F1CE4E63AA56}"/>
          </ac:spMkLst>
        </pc:spChg>
        <pc:spChg chg="add del">
          <ac:chgData name="Chandragiri, Giri" userId="ee4878ae-101e-4015-860d-a0be657c92a7" providerId="ADAL" clId="{77D6CBCC-C404-4F90-A035-43C616876F5D}" dt="2023-12-11T04:10:16.114" v="1535" actId="26606"/>
          <ac:spMkLst>
            <pc:docMk/>
            <pc:sldMk cId="3278027758" sldId="291"/>
            <ac:spMk id="13" creationId="{394094B0-A6C9-44BE-9042-66EF0612F625}"/>
          </ac:spMkLst>
        </pc:spChg>
        <pc:spChg chg="add del">
          <ac:chgData name="Chandragiri, Giri" userId="ee4878ae-101e-4015-860d-a0be657c92a7" providerId="ADAL" clId="{77D6CBCC-C404-4F90-A035-43C616876F5D}" dt="2023-12-11T04:10:38.092" v="1543" actId="26606"/>
          <ac:spMkLst>
            <pc:docMk/>
            <pc:sldMk cId="3278027758" sldId="291"/>
            <ac:spMk id="14" creationId="{BACC6370-2D7E-4714-9D71-7542949D7D5D}"/>
          </ac:spMkLst>
        </pc:spChg>
        <pc:spChg chg="add del">
          <ac:chgData name="Chandragiri, Giri" userId="ee4878ae-101e-4015-860d-a0be657c92a7" providerId="ADAL" clId="{77D6CBCC-C404-4F90-A035-43C616876F5D}" dt="2023-12-11T04:10:16.114" v="1535" actId="26606"/>
          <ac:spMkLst>
            <pc:docMk/>
            <pc:sldMk cId="3278027758" sldId="291"/>
            <ac:spMk id="15" creationId="{64C2CA96-0B16-4AA7-B340-33044D238597}"/>
          </ac:spMkLst>
        </pc:spChg>
        <pc:spChg chg="add del">
          <ac:chgData name="Chandragiri, Giri" userId="ee4878ae-101e-4015-860d-a0be657c92a7" providerId="ADAL" clId="{77D6CBCC-C404-4F90-A035-43C616876F5D}" dt="2023-12-11T04:10:38.092" v="1543" actId="26606"/>
          <ac:spMkLst>
            <pc:docMk/>
            <pc:sldMk cId="3278027758" sldId="291"/>
            <ac:spMk id="16" creationId="{F68B3F68-107C-434F-AA38-110D5EA91B85}"/>
          </ac:spMkLst>
        </pc:spChg>
        <pc:spChg chg="add del">
          <ac:chgData name="Chandragiri, Giri" userId="ee4878ae-101e-4015-860d-a0be657c92a7" providerId="ADAL" clId="{77D6CBCC-C404-4F90-A035-43C616876F5D}" dt="2023-12-11T04:10:16.114" v="1535" actId="26606"/>
          <ac:spMkLst>
            <pc:docMk/>
            <pc:sldMk cId="3278027758" sldId="291"/>
            <ac:spMk id="17" creationId="{1D50D7A8-F1D5-4306-8A9B-DD7A73EB8BCE}"/>
          </ac:spMkLst>
        </pc:spChg>
        <pc:spChg chg="add del">
          <ac:chgData name="Chandragiri, Giri" userId="ee4878ae-101e-4015-860d-a0be657c92a7" providerId="ADAL" clId="{77D6CBCC-C404-4F90-A035-43C616876F5D}" dt="2023-12-11T04:10:38.092" v="1543" actId="26606"/>
          <ac:spMkLst>
            <pc:docMk/>
            <pc:sldMk cId="3278027758" sldId="291"/>
            <ac:spMk id="18" creationId="{AAD0DBB9-1A4B-4391-81D4-CB19F9AB918A}"/>
          </ac:spMkLst>
        </pc:spChg>
        <pc:spChg chg="add del">
          <ac:chgData name="Chandragiri, Giri" userId="ee4878ae-101e-4015-860d-a0be657c92a7" providerId="ADAL" clId="{77D6CBCC-C404-4F90-A035-43C616876F5D}" dt="2023-12-11T04:10:38.092" v="1543" actId="26606"/>
          <ac:spMkLst>
            <pc:docMk/>
            <pc:sldMk cId="3278027758" sldId="291"/>
            <ac:spMk id="19" creationId="{063BBA22-50EA-4C4D-BE05-F1CE4E63AA56}"/>
          </ac:spMkLst>
        </pc:spChg>
        <pc:spChg chg="add del">
          <ac:chgData name="Chandragiri, Giri" userId="ee4878ae-101e-4015-860d-a0be657c92a7" providerId="ADAL" clId="{77D6CBCC-C404-4F90-A035-43C616876F5D}" dt="2023-12-11T04:10:42.235" v="1546" actId="26606"/>
          <ac:spMkLst>
            <pc:docMk/>
            <pc:sldMk cId="3278027758" sldId="291"/>
            <ac:spMk id="20" creationId="{BACC6370-2D7E-4714-9D71-7542949D7D5D}"/>
          </ac:spMkLst>
        </pc:spChg>
        <pc:spChg chg="add del">
          <ac:chgData name="Chandragiri, Giri" userId="ee4878ae-101e-4015-860d-a0be657c92a7" providerId="ADAL" clId="{77D6CBCC-C404-4F90-A035-43C616876F5D}" dt="2023-12-11T04:10:42.235" v="1546" actId="26606"/>
          <ac:spMkLst>
            <pc:docMk/>
            <pc:sldMk cId="3278027758" sldId="291"/>
            <ac:spMk id="21" creationId="{443F2ACA-E6D6-4028-82DD-F03C262D5DE6}"/>
          </ac:spMkLst>
        </pc:spChg>
        <pc:spChg chg="add del">
          <ac:chgData name="Chandragiri, Giri" userId="ee4878ae-101e-4015-860d-a0be657c92a7" providerId="ADAL" clId="{77D6CBCC-C404-4F90-A035-43C616876F5D}" dt="2023-12-11T04:10:42.235" v="1546" actId="26606"/>
          <ac:spMkLst>
            <pc:docMk/>
            <pc:sldMk cId="3278027758" sldId="291"/>
            <ac:spMk id="22" creationId="{256B2C21-A230-48C0-8DF1-C46611373C44}"/>
          </ac:spMkLst>
        </pc:spChg>
        <pc:spChg chg="add del">
          <ac:chgData name="Chandragiri, Giri" userId="ee4878ae-101e-4015-860d-a0be657c92a7" providerId="ADAL" clId="{77D6CBCC-C404-4F90-A035-43C616876F5D}" dt="2023-12-11T04:10:42.235" v="1546" actId="26606"/>
          <ac:spMkLst>
            <pc:docMk/>
            <pc:sldMk cId="3278027758" sldId="291"/>
            <ac:spMk id="23" creationId="{3847E18C-932D-4C95-AABA-FEC7C9499AD7}"/>
          </ac:spMkLst>
        </pc:spChg>
        <pc:spChg chg="add del">
          <ac:chgData name="Chandragiri, Giri" userId="ee4878ae-101e-4015-860d-a0be657c92a7" providerId="ADAL" clId="{77D6CBCC-C404-4F90-A035-43C616876F5D}" dt="2023-12-11T04:10:42.235" v="1546" actId="26606"/>
          <ac:spMkLst>
            <pc:docMk/>
            <pc:sldMk cId="3278027758" sldId="291"/>
            <ac:spMk id="24" creationId="{3150CB11-0C61-439E-910F-5787759E72A0}"/>
          </ac:spMkLst>
        </pc:spChg>
        <pc:spChg chg="add del">
          <ac:chgData name="Chandragiri, Giri" userId="ee4878ae-101e-4015-860d-a0be657c92a7" providerId="ADAL" clId="{77D6CBCC-C404-4F90-A035-43C616876F5D}" dt="2023-12-11T04:10:42.235" v="1546" actId="26606"/>
          <ac:spMkLst>
            <pc:docMk/>
            <pc:sldMk cId="3278027758" sldId="291"/>
            <ac:spMk id="25" creationId="{43F8A58B-5155-44CE-A5FF-7647B47D0A7A}"/>
          </ac:spMkLst>
        </pc:spChg>
        <pc:picChg chg="add del mod replId">
          <ac:chgData name="Chandragiri, Giri" userId="ee4878ae-101e-4015-860d-a0be657c92a7" providerId="ADAL" clId="{77D6CBCC-C404-4F90-A035-43C616876F5D}" dt="2023-12-11T04:10:42.235" v="1546" actId="26606"/>
          <ac:picMkLst>
            <pc:docMk/>
            <pc:sldMk cId="3278027758" sldId="291"/>
            <ac:picMk id="4" creationId="{5A98C0D5-5037-FC1F-19F3-B0BF43503C93}"/>
          </ac:picMkLst>
        </pc:picChg>
        <pc:picChg chg="add del">
          <ac:chgData name="Chandragiri, Giri" userId="ee4878ae-101e-4015-860d-a0be657c92a7" providerId="ADAL" clId="{77D6CBCC-C404-4F90-A035-43C616876F5D}" dt="2023-12-11T04:10:36.027" v="1540" actId="26606"/>
          <ac:picMkLst>
            <pc:docMk/>
            <pc:sldMk cId="3278027758" sldId="291"/>
            <ac:picMk id="4" creationId="{6145A540-BFEC-15B5-1D28-815676EF5237}"/>
          </ac:picMkLst>
        </pc:picChg>
        <pc:picChg chg="add del">
          <ac:chgData name="Chandragiri, Giri" userId="ee4878ae-101e-4015-860d-a0be657c92a7" providerId="ADAL" clId="{77D6CBCC-C404-4F90-A035-43C616876F5D}" dt="2023-12-11T04:10:42.235" v="1546" actId="26606"/>
          <ac:picMkLst>
            <pc:docMk/>
            <pc:sldMk cId="3278027758" sldId="291"/>
            <ac:picMk id="4" creationId="{A7764328-4002-7CB3-3CE9-B7D02F5DE038}"/>
          </ac:picMkLst>
        </pc:picChg>
        <pc:picChg chg="add del">
          <ac:chgData name="Chandragiri, Giri" userId="ee4878ae-101e-4015-860d-a0be657c92a7" providerId="ADAL" clId="{77D6CBCC-C404-4F90-A035-43C616876F5D}" dt="2023-12-11T04:10:16.114" v="1535" actId="26606"/>
          <ac:picMkLst>
            <pc:docMk/>
            <pc:sldMk cId="3278027758" sldId="291"/>
            <ac:picMk id="4" creationId="{AE90B2CB-D640-BC0B-28FF-D66ADF4D50B8}"/>
          </ac:picMkLst>
        </pc:picChg>
        <pc:picChg chg="add del">
          <ac:chgData name="Chandragiri, Giri" userId="ee4878ae-101e-4015-860d-a0be657c92a7" providerId="ADAL" clId="{77D6CBCC-C404-4F90-A035-43C616876F5D}" dt="2023-12-11T04:10:38.092" v="1543" actId="26606"/>
          <ac:picMkLst>
            <pc:docMk/>
            <pc:sldMk cId="3278027758" sldId="291"/>
            <ac:picMk id="4" creationId="{D4952FE6-2CAB-4360-3752-B24ACAC18E93}"/>
          </ac:picMkLst>
        </pc:picChg>
        <pc:picChg chg="add del mod replId">
          <ac:chgData name="Chandragiri, Giri" userId="ee4878ae-101e-4015-860d-a0be657c92a7" providerId="ADAL" clId="{77D6CBCC-C404-4F90-A035-43C616876F5D}" dt="2023-12-11T04:10:42.235" v="1546" actId="26606"/>
          <ac:picMkLst>
            <pc:docMk/>
            <pc:sldMk cId="3278027758" sldId="291"/>
            <ac:picMk id="6" creationId="{51A43D56-4C73-7A46-24DA-D8FE287883AA}"/>
          </ac:picMkLst>
        </pc:picChg>
        <pc:picChg chg="add del">
          <ac:chgData name="Chandragiri, Giri" userId="ee4878ae-101e-4015-860d-a0be657c92a7" providerId="ADAL" clId="{77D6CBCC-C404-4F90-A035-43C616876F5D}" dt="2023-12-11T04:10:42.235" v="1546" actId="26606"/>
          <ac:picMkLst>
            <pc:docMk/>
            <pc:sldMk cId="3278027758" sldId="291"/>
            <ac:picMk id="6" creationId="{635A84F9-2212-0F52-9226-7F6FA995CB61}"/>
          </ac:picMkLst>
        </pc:picChg>
        <pc:picChg chg="add del">
          <ac:chgData name="Chandragiri, Giri" userId="ee4878ae-101e-4015-860d-a0be657c92a7" providerId="ADAL" clId="{77D6CBCC-C404-4F90-A035-43C616876F5D}" dt="2023-12-11T04:10:36.027" v="1540" actId="26606"/>
          <ac:picMkLst>
            <pc:docMk/>
            <pc:sldMk cId="3278027758" sldId="291"/>
            <ac:picMk id="6" creationId="{6982A4BE-340B-E781-A2F2-EED9A8500137}"/>
          </ac:picMkLst>
        </pc:picChg>
        <pc:picChg chg="add del">
          <ac:chgData name="Chandragiri, Giri" userId="ee4878ae-101e-4015-860d-a0be657c92a7" providerId="ADAL" clId="{77D6CBCC-C404-4F90-A035-43C616876F5D}" dt="2023-12-11T04:10:16.114" v="1535" actId="26606"/>
          <ac:picMkLst>
            <pc:docMk/>
            <pc:sldMk cId="3278027758" sldId="291"/>
            <ac:picMk id="6" creationId="{D7F912B4-8925-51AB-C375-7FD3DB36DF2B}"/>
          </ac:picMkLst>
        </pc:picChg>
        <pc:picChg chg="add del">
          <ac:chgData name="Chandragiri, Giri" userId="ee4878ae-101e-4015-860d-a0be657c92a7" providerId="ADAL" clId="{77D6CBCC-C404-4F90-A035-43C616876F5D}" dt="2023-12-11T04:10:38.092" v="1543" actId="26606"/>
          <ac:picMkLst>
            <pc:docMk/>
            <pc:sldMk cId="3278027758" sldId="291"/>
            <ac:picMk id="6" creationId="{DA8606F4-36EC-E972-6705-37CB53A8DAA8}"/>
          </ac:picMkLst>
        </pc:picChg>
      </pc:sldChg>
      <pc:sldChg chg="new del">
        <pc:chgData name="Chandragiri, Giri" userId="ee4878ae-101e-4015-860d-a0be657c92a7" providerId="ADAL" clId="{77D6CBCC-C404-4F90-A035-43C616876F5D}" dt="2023-12-11T17:43:27.027" v="1862" actId="680"/>
        <pc:sldMkLst>
          <pc:docMk/>
          <pc:sldMk cId="3836362305" sldId="293"/>
        </pc:sldMkLst>
      </pc:sldChg>
    </pc:docChg>
  </pc:docChgLst>
  <pc:docChgLst>
    <pc:chgData name="Guest User" userId="S::urn:spo:anon#88557d1285ed18f58abb7b8bfb2cd467692f43a1606f9b5d276f0ff08e8d2322::" providerId="AD" clId="Web-{882924B2-3511-A574-4916-BCFE998A2CBE}"/>
    <pc:docChg chg="modSld">
      <pc:chgData name="Guest User" userId="S::urn:spo:anon#88557d1285ed18f58abb7b8bfb2cd467692f43a1606f9b5d276f0ff08e8d2322::" providerId="AD" clId="Web-{882924B2-3511-A574-4916-BCFE998A2CBE}" dt="2023-12-11T18:44:45.641" v="5" actId="20577"/>
      <pc:docMkLst>
        <pc:docMk/>
      </pc:docMkLst>
      <pc:sldChg chg="modSp">
        <pc:chgData name="Guest User" userId="S::urn:spo:anon#88557d1285ed18f58abb7b8bfb2cd467692f43a1606f9b5d276f0ff08e8d2322::" providerId="AD" clId="Web-{882924B2-3511-A574-4916-BCFE998A2CBE}" dt="2023-12-11T18:30:56.156" v="0" actId="1076"/>
        <pc:sldMkLst>
          <pc:docMk/>
          <pc:sldMk cId="1974480511" sldId="284"/>
        </pc:sldMkLst>
        <pc:picChg chg="mod">
          <ac:chgData name="Guest User" userId="S::urn:spo:anon#88557d1285ed18f58abb7b8bfb2cd467692f43a1606f9b5d276f0ff08e8d2322::" providerId="AD" clId="Web-{882924B2-3511-A574-4916-BCFE998A2CBE}" dt="2023-12-11T18:30:56.156" v="0" actId="1076"/>
          <ac:picMkLst>
            <pc:docMk/>
            <pc:sldMk cId="1974480511" sldId="284"/>
            <ac:picMk id="5" creationId="{6C58D432-9886-4CE0-E781-945138207FFC}"/>
          </ac:picMkLst>
        </pc:picChg>
      </pc:sldChg>
      <pc:sldChg chg="modSp">
        <pc:chgData name="Guest User" userId="S::urn:spo:anon#88557d1285ed18f58abb7b8bfb2cd467692f43a1606f9b5d276f0ff08e8d2322::" providerId="AD" clId="Web-{882924B2-3511-A574-4916-BCFE998A2CBE}" dt="2023-12-11T18:44:45.641" v="5" actId="20577"/>
        <pc:sldMkLst>
          <pc:docMk/>
          <pc:sldMk cId="3728152047" sldId="290"/>
        </pc:sldMkLst>
        <pc:spChg chg="mod">
          <ac:chgData name="Guest User" userId="S::urn:spo:anon#88557d1285ed18f58abb7b8bfb2cd467692f43a1606f9b5d276f0ff08e8d2322::" providerId="AD" clId="Web-{882924B2-3511-A574-4916-BCFE998A2CBE}" dt="2023-12-11T18:44:45.641" v="5" actId="20577"/>
          <ac:spMkLst>
            <pc:docMk/>
            <pc:sldMk cId="3728152047" sldId="290"/>
            <ac:spMk id="3" creationId="{8F5A5462-3A24-553C-5FF3-43E558CBEDEC}"/>
          </ac:spMkLst>
        </pc:spChg>
      </pc:sldChg>
      <pc:sldChg chg="modSp">
        <pc:chgData name="Guest User" userId="S::urn:spo:anon#88557d1285ed18f58abb7b8bfb2cd467692f43a1606f9b5d276f0ff08e8d2322::" providerId="AD" clId="Web-{882924B2-3511-A574-4916-BCFE998A2CBE}" dt="2023-12-11T18:36:16.528" v="1" actId="1076"/>
        <pc:sldMkLst>
          <pc:docMk/>
          <pc:sldMk cId="3278027758" sldId="291"/>
        </pc:sldMkLst>
        <pc:picChg chg="mod">
          <ac:chgData name="Guest User" userId="S::urn:spo:anon#88557d1285ed18f58abb7b8bfb2cd467692f43a1606f9b5d276f0ff08e8d2322::" providerId="AD" clId="Web-{882924B2-3511-A574-4916-BCFE998A2CBE}" dt="2023-12-11T18:36:16.528" v="1" actId="1076"/>
          <ac:picMkLst>
            <pc:docMk/>
            <pc:sldMk cId="3278027758" sldId="291"/>
            <ac:picMk id="6" creationId="{51A43D56-4C73-7A46-24DA-D8FE287883AA}"/>
          </ac:picMkLst>
        </pc:picChg>
      </pc:sldChg>
    </pc:docChg>
  </pc:docChgLst>
  <pc:docChgLst>
    <pc:chgData name="Guest User" userId="S::urn:spo:anon#88557d1285ed18f58abb7b8bfb2cd467692f43a1606f9b5d276f0ff08e8d2322::" providerId="AD" clId="Web-{E02F51CA-5F7E-4F30-8073-A96E2E4EF707}"/>
    <pc:docChg chg="addSld delSld modSld">
      <pc:chgData name="Guest User" userId="S::urn:spo:anon#88557d1285ed18f58abb7b8bfb2cd467692f43a1606f9b5d276f0ff08e8d2322::" providerId="AD" clId="Web-{E02F51CA-5F7E-4F30-8073-A96E2E4EF707}" dt="2023-12-11T17:38:16.497" v="518" actId="20577"/>
      <pc:docMkLst>
        <pc:docMk/>
      </pc:docMkLst>
      <pc:sldChg chg="modSp">
        <pc:chgData name="Guest User" userId="S::urn:spo:anon#88557d1285ed18f58abb7b8bfb2cd467692f43a1606f9b5d276f0ff08e8d2322::" providerId="AD" clId="Web-{E02F51CA-5F7E-4F30-8073-A96E2E4EF707}" dt="2023-12-11T04:26:03.306" v="407" actId="1076"/>
        <pc:sldMkLst>
          <pc:docMk/>
          <pc:sldMk cId="953846451" sldId="256"/>
        </pc:sldMkLst>
        <pc:spChg chg="mod">
          <ac:chgData name="Guest User" userId="S::urn:spo:anon#88557d1285ed18f58abb7b8bfb2cd467692f43a1606f9b5d276f0ff08e8d2322::" providerId="AD" clId="Web-{E02F51CA-5F7E-4F30-8073-A96E2E4EF707}" dt="2023-12-11T04:25:58.040" v="406" actId="1076"/>
          <ac:spMkLst>
            <pc:docMk/>
            <pc:sldMk cId="953846451" sldId="256"/>
            <ac:spMk id="2" creationId="{400660AF-F4EB-E096-E953-BCB46FC35727}"/>
          </ac:spMkLst>
        </pc:spChg>
        <pc:spChg chg="mod">
          <ac:chgData name="Guest User" userId="S::urn:spo:anon#88557d1285ed18f58abb7b8bfb2cd467692f43a1606f9b5d276f0ff08e8d2322::" providerId="AD" clId="Web-{E02F51CA-5F7E-4F30-8073-A96E2E4EF707}" dt="2023-12-11T04:26:03.306" v="407" actId="1076"/>
          <ac:spMkLst>
            <pc:docMk/>
            <pc:sldMk cId="953846451" sldId="256"/>
            <ac:spMk id="3" creationId="{E22086E7-7F7D-C83B-2758-F09641057771}"/>
          </ac:spMkLst>
        </pc:spChg>
      </pc:sldChg>
      <pc:sldChg chg="modSp">
        <pc:chgData name="Guest User" userId="S::urn:spo:anon#88557d1285ed18f58abb7b8bfb2cd467692f43a1606f9b5d276f0ff08e8d2322::" providerId="AD" clId="Web-{E02F51CA-5F7E-4F30-8073-A96E2E4EF707}" dt="2023-12-11T04:36:39.268" v="455" actId="1076"/>
        <pc:sldMkLst>
          <pc:docMk/>
          <pc:sldMk cId="2419036682" sldId="267"/>
        </pc:sldMkLst>
        <pc:spChg chg="mod">
          <ac:chgData name="Guest User" userId="S::urn:spo:anon#88557d1285ed18f58abb7b8bfb2cd467692f43a1606f9b5d276f0ff08e8d2322::" providerId="AD" clId="Web-{E02F51CA-5F7E-4F30-8073-A96E2E4EF707}" dt="2023-12-11T04:36:39.268" v="455" actId="1076"/>
          <ac:spMkLst>
            <pc:docMk/>
            <pc:sldMk cId="2419036682" sldId="267"/>
            <ac:spMk id="3" creationId="{87E7D098-61AC-7A22-4358-016D0E6D8683}"/>
          </ac:spMkLst>
        </pc:spChg>
      </pc:sldChg>
      <pc:sldChg chg="modSp">
        <pc:chgData name="Guest User" userId="S::urn:spo:anon#88557d1285ed18f58abb7b8bfb2cd467692f43a1606f9b5d276f0ff08e8d2322::" providerId="AD" clId="Web-{E02F51CA-5F7E-4F30-8073-A96E2E4EF707}" dt="2023-12-11T04:26:45.745" v="410" actId="1076"/>
        <pc:sldMkLst>
          <pc:docMk/>
          <pc:sldMk cId="2112447454" sldId="270"/>
        </pc:sldMkLst>
        <pc:spChg chg="mod">
          <ac:chgData name="Guest User" userId="S::urn:spo:anon#88557d1285ed18f58abb7b8bfb2cd467692f43a1606f9b5d276f0ff08e8d2322::" providerId="AD" clId="Web-{E02F51CA-5F7E-4F30-8073-A96E2E4EF707}" dt="2023-12-11T04:26:45.745" v="410" actId="1076"/>
          <ac:spMkLst>
            <pc:docMk/>
            <pc:sldMk cId="2112447454" sldId="270"/>
            <ac:spMk id="2" creationId="{20E5FD52-BC6C-8FBD-4ADB-A963A86EE0F9}"/>
          </ac:spMkLst>
        </pc:spChg>
      </pc:sldChg>
      <pc:sldChg chg="modSp del">
        <pc:chgData name="Guest User" userId="S::urn:spo:anon#88557d1285ed18f58abb7b8bfb2cd467692f43a1606f9b5d276f0ff08e8d2322::" providerId="AD" clId="Web-{E02F51CA-5F7E-4F30-8073-A96E2E4EF707}" dt="2023-12-10T16:36:42.697" v="224"/>
        <pc:sldMkLst>
          <pc:docMk/>
          <pc:sldMk cId="3063519343" sldId="272"/>
        </pc:sldMkLst>
        <pc:spChg chg="mod">
          <ac:chgData name="Guest User" userId="S::urn:spo:anon#88557d1285ed18f58abb7b8bfb2cd467692f43a1606f9b5d276f0ff08e8d2322::" providerId="AD" clId="Web-{E02F51CA-5F7E-4F30-8073-A96E2E4EF707}" dt="2023-12-10T16:26:11.693" v="27" actId="20577"/>
          <ac:spMkLst>
            <pc:docMk/>
            <pc:sldMk cId="3063519343" sldId="272"/>
            <ac:spMk id="3" creationId="{030D88B6-5B3C-8D72-E79C-C80466DAD399}"/>
          </ac:spMkLst>
        </pc:spChg>
      </pc:sldChg>
      <pc:sldChg chg="del">
        <pc:chgData name="Guest User" userId="S::urn:spo:anon#88557d1285ed18f58abb7b8bfb2cd467692f43a1606f9b5d276f0ff08e8d2322::" providerId="AD" clId="Web-{E02F51CA-5F7E-4F30-8073-A96E2E4EF707}" dt="2023-12-10T17:13:03.165" v="234"/>
        <pc:sldMkLst>
          <pc:docMk/>
          <pc:sldMk cId="395246817" sldId="273"/>
        </pc:sldMkLst>
      </pc:sldChg>
      <pc:sldChg chg="addSp delSp modSp mod setBg">
        <pc:chgData name="Guest User" userId="S::urn:spo:anon#88557d1285ed18f58abb7b8bfb2cd467692f43a1606f9b5d276f0ff08e8d2322::" providerId="AD" clId="Web-{E02F51CA-5F7E-4F30-8073-A96E2E4EF707}" dt="2023-12-11T04:26:59.542" v="412" actId="14100"/>
        <pc:sldMkLst>
          <pc:docMk/>
          <pc:sldMk cId="4225198030" sldId="274"/>
        </pc:sldMkLst>
        <pc:spChg chg="add">
          <ac:chgData name="Guest User" userId="S::urn:spo:anon#88557d1285ed18f58abb7b8bfb2cd467692f43a1606f9b5d276f0ff08e8d2322::" providerId="AD" clId="Web-{E02F51CA-5F7E-4F30-8073-A96E2E4EF707}" dt="2023-12-10T23:06:16.888" v="266"/>
          <ac:spMkLst>
            <pc:docMk/>
            <pc:sldMk cId="4225198030" sldId="274"/>
            <ac:spMk id="2" creationId="{1744EAA4-711F-EBA1-6163-76DE2CFE22FE}"/>
          </ac:spMkLst>
        </pc:spChg>
        <pc:spChg chg="del">
          <ac:chgData name="Guest User" userId="S::urn:spo:anon#88557d1285ed18f58abb7b8bfb2cd467692f43a1606f9b5d276f0ff08e8d2322::" providerId="AD" clId="Web-{E02F51CA-5F7E-4F30-8073-A96E2E4EF707}" dt="2023-12-10T07:13:19.138" v="0"/>
          <ac:spMkLst>
            <pc:docMk/>
            <pc:sldMk cId="4225198030" sldId="274"/>
            <ac:spMk id="3" creationId="{47B171E0-3733-B5F0-1BED-6C3FF0C81612}"/>
          </ac:spMkLst>
        </pc:spChg>
        <pc:spChg chg="del mod replId">
          <ac:chgData name="Guest User" userId="S::urn:spo:anon#88557d1285ed18f58abb7b8bfb2cd467692f43a1606f9b5d276f0ff08e8d2322::" providerId="AD" clId="Web-{E02F51CA-5F7E-4F30-8073-A96E2E4EF707}" dt="2023-12-10T23:06:16.888" v="266"/>
          <ac:spMkLst>
            <pc:docMk/>
            <pc:sldMk cId="4225198030" sldId="274"/>
            <ac:spMk id="5" creationId="{9CB6AA6A-07DE-5B48-ADC1-26EE43E8D421}"/>
          </ac:spMkLst>
        </pc:spChg>
        <pc:spChg chg="add">
          <ac:chgData name="Guest User" userId="S::urn:spo:anon#88557d1285ed18f58abb7b8bfb2cd467692f43a1606f9b5d276f0ff08e8d2322::" providerId="AD" clId="Web-{E02F51CA-5F7E-4F30-8073-A96E2E4EF707}" dt="2023-12-10T23:06:16.888" v="266"/>
          <ac:spMkLst>
            <pc:docMk/>
            <pc:sldMk cId="4225198030" sldId="274"/>
            <ac:spMk id="8" creationId="{6753252F-4873-4F63-801D-CC719279A7D5}"/>
          </ac:spMkLst>
        </pc:spChg>
        <pc:spChg chg="add">
          <ac:chgData name="Guest User" userId="S::urn:spo:anon#88557d1285ed18f58abb7b8bfb2cd467692f43a1606f9b5d276f0ff08e8d2322::" providerId="AD" clId="Web-{E02F51CA-5F7E-4F30-8073-A96E2E4EF707}" dt="2023-12-10T23:06:16.888" v="266"/>
          <ac:spMkLst>
            <pc:docMk/>
            <pc:sldMk cId="4225198030" sldId="274"/>
            <ac:spMk id="10" creationId="{047C8CCB-F95D-4249-92DD-651249D3535A}"/>
          </ac:spMkLst>
        </pc:spChg>
        <pc:picChg chg="add mod">
          <ac:chgData name="Guest User" userId="S::urn:spo:anon#88557d1285ed18f58abb7b8bfb2cd467692f43a1606f9b5d276f0ff08e8d2322::" providerId="AD" clId="Web-{E02F51CA-5F7E-4F30-8073-A96E2E4EF707}" dt="2023-12-11T04:26:59.542" v="412" actId="14100"/>
          <ac:picMkLst>
            <pc:docMk/>
            <pc:sldMk cId="4225198030" sldId="274"/>
            <ac:picMk id="3" creationId="{515C0D41-9783-21EC-7B67-C0393600AA4C}"/>
          </ac:picMkLst>
        </pc:picChg>
        <pc:picChg chg="add del mod modCrop">
          <ac:chgData name="Guest User" userId="S::urn:spo:anon#88557d1285ed18f58abb7b8bfb2cd467692f43a1606f9b5d276f0ff08e8d2322::" providerId="AD" clId="Web-{E02F51CA-5F7E-4F30-8073-A96E2E4EF707}" dt="2023-12-10T07:58:15.801" v="4"/>
          <ac:picMkLst>
            <pc:docMk/>
            <pc:sldMk cId="4225198030" sldId="274"/>
            <ac:picMk id="3" creationId="{83AF50B4-D914-6636-A4EA-CBC5F1FDD9A6}"/>
          </ac:picMkLst>
        </pc:picChg>
        <pc:picChg chg="add del mod">
          <ac:chgData name="Guest User" userId="S::urn:spo:anon#88557d1285ed18f58abb7b8bfb2cd467692f43a1606f9b5d276f0ff08e8d2322::" providerId="AD" clId="Web-{E02F51CA-5F7E-4F30-8073-A96E2E4EF707}" dt="2023-12-10T08:01:59.733" v="8"/>
          <ac:picMkLst>
            <pc:docMk/>
            <pc:sldMk cId="4225198030" sldId="274"/>
            <ac:picMk id="4" creationId="{88A1BE2B-BD22-A8D7-B479-F30B4821F89F}"/>
          </ac:picMkLst>
        </pc:picChg>
        <pc:picChg chg="add del mod">
          <ac:chgData name="Guest User" userId="S::urn:spo:anon#88557d1285ed18f58abb7b8bfb2cd467692f43a1606f9b5d276f0ff08e8d2322::" providerId="AD" clId="Web-{E02F51CA-5F7E-4F30-8073-A96E2E4EF707}" dt="2023-12-10T23:06:01.387" v="260"/>
          <ac:picMkLst>
            <pc:docMk/>
            <pc:sldMk cId="4225198030" sldId="274"/>
            <ac:picMk id="5" creationId="{C6BD8045-F4BC-6A74-3DA6-68347EFD2C9D}"/>
          </ac:picMkLst>
        </pc:picChg>
        <pc:picChg chg="add del mod replId">
          <ac:chgData name="Guest User" userId="S::urn:spo:anon#88557d1285ed18f58abb7b8bfb2cd467692f43a1606f9b5d276f0ff08e8d2322::" providerId="AD" clId="Web-{E02F51CA-5F7E-4F30-8073-A96E2E4EF707}" dt="2023-12-10T23:06:16.888" v="266"/>
          <ac:picMkLst>
            <pc:docMk/>
            <pc:sldMk cId="4225198030" sldId="274"/>
            <ac:picMk id="6" creationId="{29D0DD85-7380-3371-1E07-8418E42BAFE1}"/>
          </ac:picMkLst>
        </pc:picChg>
      </pc:sldChg>
      <pc:sldChg chg="addSp delSp modSp mod setBg">
        <pc:chgData name="Guest User" userId="S::urn:spo:anon#88557d1285ed18f58abb7b8bfb2cd467692f43a1606f9b5d276f0ff08e8d2322::" providerId="AD" clId="Web-{E02F51CA-5F7E-4F30-8073-A96E2E4EF707}" dt="2023-12-11T04:27:55.748" v="426" actId="14100"/>
        <pc:sldMkLst>
          <pc:docMk/>
          <pc:sldMk cId="3750686159" sldId="275"/>
        </pc:sldMkLst>
        <pc:spChg chg="add del">
          <ac:chgData name="Guest User" userId="S::urn:spo:anon#88557d1285ed18f58abb7b8bfb2cd467692f43a1606f9b5d276f0ff08e8d2322::" providerId="AD" clId="Web-{E02F51CA-5F7E-4F30-8073-A96E2E4EF707}" dt="2023-12-10T23:08:46.158" v="311"/>
          <ac:spMkLst>
            <pc:docMk/>
            <pc:sldMk cId="3750686159" sldId="275"/>
            <ac:spMk id="2" creationId="{1A4AB22E-DEBC-89C4-28CB-E3D46910FA78}"/>
          </ac:spMkLst>
        </pc:spChg>
        <pc:spChg chg="add mod">
          <ac:chgData name="Guest User" userId="S::urn:spo:anon#88557d1285ed18f58abb7b8bfb2cd467692f43a1606f9b5d276f0ff08e8d2322::" providerId="AD" clId="Web-{E02F51CA-5F7E-4F30-8073-A96E2E4EF707}" dt="2023-12-11T04:27:38.888" v="420" actId="1076"/>
          <ac:spMkLst>
            <pc:docMk/>
            <pc:sldMk cId="3750686159" sldId="275"/>
            <ac:spMk id="2" creationId="{210C63D9-2D28-3144-A4F4-825F4439E31A}"/>
          </ac:spMkLst>
        </pc:spChg>
        <pc:spChg chg="add del">
          <ac:chgData name="Guest User" userId="S::urn:spo:anon#88557d1285ed18f58abb7b8bfb2cd467692f43a1606f9b5d276f0ff08e8d2322::" providerId="AD" clId="Web-{E02F51CA-5F7E-4F30-8073-A96E2E4EF707}" dt="2023-12-10T23:08:51.487" v="319"/>
          <ac:spMkLst>
            <pc:docMk/>
            <pc:sldMk cId="3750686159" sldId="275"/>
            <ac:spMk id="2" creationId="{67A818EC-3E02-19DA-B7AB-A6F1F47EA02E}"/>
          </ac:spMkLst>
        </pc:spChg>
        <pc:spChg chg="add del">
          <ac:chgData name="Guest User" userId="S::urn:spo:anon#88557d1285ed18f58abb7b8bfb2cd467692f43a1606f9b5d276f0ff08e8d2322::" providerId="AD" clId="Web-{E02F51CA-5F7E-4F30-8073-A96E2E4EF707}" dt="2023-12-10T23:08:44.205" v="307"/>
          <ac:spMkLst>
            <pc:docMk/>
            <pc:sldMk cId="3750686159" sldId="275"/>
            <ac:spMk id="2" creationId="{8E588D60-74A8-0FFD-B690-65DB42CCA6C0}"/>
          </ac:spMkLst>
        </pc:spChg>
        <pc:spChg chg="add del">
          <ac:chgData name="Guest User" userId="S::urn:spo:anon#88557d1285ed18f58abb7b8bfb2cd467692f43a1606f9b5d276f0ff08e8d2322::" providerId="AD" clId="Web-{E02F51CA-5F7E-4F30-8073-A96E2E4EF707}" dt="2023-12-10T23:08:50.018" v="315"/>
          <ac:spMkLst>
            <pc:docMk/>
            <pc:sldMk cId="3750686159" sldId="275"/>
            <ac:spMk id="2" creationId="{B5006715-7EC5-A716-3EBF-404432256EC7}"/>
          </ac:spMkLst>
        </pc:spChg>
        <pc:spChg chg="add del">
          <ac:chgData name="Guest User" userId="S::urn:spo:anon#88557d1285ed18f58abb7b8bfb2cd467692f43a1606f9b5d276f0ff08e8d2322::" providerId="AD" clId="Web-{E02F51CA-5F7E-4F30-8073-A96E2E4EF707}" dt="2023-12-10T23:08:55.831" v="323"/>
          <ac:spMkLst>
            <pc:docMk/>
            <pc:sldMk cId="3750686159" sldId="275"/>
            <ac:spMk id="2" creationId="{F54634CB-E2AB-522A-CF99-B181D4C51BE2}"/>
          </ac:spMkLst>
        </pc:spChg>
        <pc:spChg chg="add del mod">
          <ac:chgData name="Guest User" userId="S::urn:spo:anon#88557d1285ed18f58abb7b8bfb2cd467692f43a1606f9b5d276f0ff08e8d2322::" providerId="AD" clId="Web-{E02F51CA-5F7E-4F30-8073-A96E2E4EF707}" dt="2023-12-10T23:08:55.846" v="326"/>
          <ac:spMkLst>
            <pc:docMk/>
            <pc:sldMk cId="3750686159" sldId="275"/>
            <ac:spMk id="3" creationId="{24D42C47-81ED-C091-ABD5-15F89A05D33E}"/>
          </ac:spMkLst>
        </pc:spChg>
        <pc:spChg chg="add del">
          <ac:chgData name="Guest User" userId="S::urn:spo:anon#88557d1285ed18f58abb7b8bfb2cd467692f43a1606f9b5d276f0ff08e8d2322::" providerId="AD" clId="Web-{E02F51CA-5F7E-4F30-8073-A96E2E4EF707}" dt="2023-12-10T23:08:51.487" v="319"/>
          <ac:spMkLst>
            <pc:docMk/>
            <pc:sldMk cId="3750686159" sldId="275"/>
            <ac:spMk id="8" creationId="{100EDD19-6802-4EC3-95CE-CFFAB042CFD6}"/>
          </ac:spMkLst>
        </pc:spChg>
        <pc:spChg chg="add del">
          <ac:chgData name="Guest User" userId="S::urn:spo:anon#88557d1285ed18f58abb7b8bfb2cd467692f43a1606f9b5d276f0ff08e8d2322::" providerId="AD" clId="Web-{E02F51CA-5F7E-4F30-8073-A96E2E4EF707}" dt="2023-12-10T23:08:51.487" v="319"/>
          <ac:spMkLst>
            <pc:docMk/>
            <pc:sldMk cId="3750686159" sldId="275"/>
            <ac:spMk id="10" creationId="{DB17E863-922E-4C26-BD64-E8FD41D28661}"/>
          </ac:spMkLst>
        </pc:spChg>
        <pc:spChg chg="add del">
          <ac:chgData name="Guest User" userId="S::urn:spo:anon#88557d1285ed18f58abb7b8bfb2cd467692f43a1606f9b5d276f0ff08e8d2322::" providerId="AD" clId="Web-{E02F51CA-5F7E-4F30-8073-A96E2E4EF707}" dt="2023-12-10T23:08:51.487" v="319"/>
          <ac:spMkLst>
            <pc:docMk/>
            <pc:sldMk cId="3750686159" sldId="275"/>
            <ac:spMk id="13" creationId="{177FDF3B-F77B-B837-E188-6ACEDA2E21D1}"/>
          </ac:spMkLst>
        </pc:spChg>
        <pc:spChg chg="add del">
          <ac:chgData name="Guest User" userId="S::urn:spo:anon#88557d1285ed18f58abb7b8bfb2cd467692f43a1606f9b5d276f0ff08e8d2322::" providerId="AD" clId="Web-{E02F51CA-5F7E-4F30-8073-A96E2E4EF707}" dt="2023-12-10T23:08:55.831" v="323"/>
          <ac:spMkLst>
            <pc:docMk/>
            <pc:sldMk cId="3750686159" sldId="275"/>
            <ac:spMk id="15" creationId="{C0763A76-9F1C-4FC5-82B7-DD475DA461B2}"/>
          </ac:spMkLst>
        </pc:spChg>
        <pc:spChg chg="add del">
          <ac:chgData name="Guest User" userId="S::urn:spo:anon#88557d1285ed18f58abb7b8bfb2cd467692f43a1606f9b5d276f0ff08e8d2322::" providerId="AD" clId="Web-{E02F51CA-5F7E-4F30-8073-A96E2E4EF707}" dt="2023-12-10T23:08:55.831" v="323"/>
          <ac:spMkLst>
            <pc:docMk/>
            <pc:sldMk cId="3750686159" sldId="275"/>
            <ac:spMk id="16" creationId="{E81BF4F6-F2CF-4984-9D14-D6966D92F99F}"/>
          </ac:spMkLst>
        </pc:spChg>
        <pc:spChg chg="add del">
          <ac:chgData name="Guest User" userId="S::urn:spo:anon#88557d1285ed18f58abb7b8bfb2cd467692f43a1606f9b5d276f0ff08e8d2322::" providerId="AD" clId="Web-{E02F51CA-5F7E-4F30-8073-A96E2E4EF707}" dt="2023-12-10T23:08:55.831" v="323"/>
          <ac:spMkLst>
            <pc:docMk/>
            <pc:sldMk cId="3750686159" sldId="275"/>
            <ac:spMk id="17" creationId="{3E18FE36-81B6-E155-6118-7483BE8460EA}"/>
          </ac:spMkLst>
        </pc:spChg>
        <pc:spChg chg="add">
          <ac:chgData name="Guest User" userId="S::urn:spo:anon#88557d1285ed18f58abb7b8bfb2cd467692f43a1606f9b5d276f0ff08e8d2322::" providerId="AD" clId="Web-{E02F51CA-5F7E-4F30-8073-A96E2E4EF707}" dt="2023-12-10T23:08:55.846" v="326"/>
          <ac:spMkLst>
            <pc:docMk/>
            <pc:sldMk cId="3750686159" sldId="275"/>
            <ac:spMk id="20" creationId="{F13C74B1-5B17-4795-BED0-7140497B445A}"/>
          </ac:spMkLst>
        </pc:spChg>
        <pc:spChg chg="add">
          <ac:chgData name="Guest User" userId="S::urn:spo:anon#88557d1285ed18f58abb7b8bfb2cd467692f43a1606f9b5d276f0ff08e8d2322::" providerId="AD" clId="Web-{E02F51CA-5F7E-4F30-8073-A96E2E4EF707}" dt="2023-12-10T23:08:55.846" v="326"/>
          <ac:spMkLst>
            <pc:docMk/>
            <pc:sldMk cId="3750686159" sldId="275"/>
            <ac:spMk id="21" creationId="{D4974D33-8DC5-464E-8C6D-BE58F0669C17}"/>
          </ac:spMkLst>
        </pc:spChg>
        <pc:spChg chg="add mod">
          <ac:chgData name="Guest User" userId="S::urn:spo:anon#88557d1285ed18f58abb7b8bfb2cd467692f43a1606f9b5d276f0ff08e8d2322::" providerId="AD" clId="Web-{E02F51CA-5F7E-4F30-8073-A96E2E4EF707}" dt="2023-12-11T04:27:55.748" v="426" actId="14100"/>
          <ac:spMkLst>
            <pc:docMk/>
            <pc:sldMk cId="3750686159" sldId="275"/>
            <ac:spMk id="22" creationId="{15AE81A7-80A2-53D3-4C80-6EB68E06347B}"/>
          </ac:spMkLst>
        </pc:spChg>
        <pc:spChg chg="add del mod replId">
          <ac:chgData name="Guest User" userId="S::urn:spo:anon#88557d1285ed18f58abb7b8bfb2cd467692f43a1606f9b5d276f0ff08e8d2322::" providerId="AD" clId="Web-{E02F51CA-5F7E-4F30-8073-A96E2E4EF707}" dt="2023-12-10T23:08:55.846" v="326"/>
          <ac:spMkLst>
            <pc:docMk/>
            <pc:sldMk cId="3750686159" sldId="275"/>
            <ac:spMk id="24" creationId="{A2FD43ED-0427-539E-5958-D9BA4F558D1C}"/>
          </ac:spMkLst>
        </pc:spChg>
        <pc:graphicFrameChg chg="add del">
          <ac:chgData name="Guest User" userId="S::urn:spo:anon#88557d1285ed18f58abb7b8bfb2cd467692f43a1606f9b5d276f0ff08e8d2322::" providerId="AD" clId="Web-{E02F51CA-5F7E-4F30-8073-A96E2E4EF707}" dt="2023-12-10T23:08:38.518" v="303"/>
          <ac:graphicFrameMkLst>
            <pc:docMk/>
            <pc:sldMk cId="3750686159" sldId="275"/>
            <ac:graphicFrameMk id="5" creationId="{3B9A6A8F-24CB-052E-7D7F-5ED6F5A54BDC}"/>
          </ac:graphicFrameMkLst>
        </pc:graphicFrameChg>
        <pc:graphicFrameChg chg="add del">
          <ac:chgData name="Guest User" userId="S::urn:spo:anon#88557d1285ed18f58abb7b8bfb2cd467692f43a1606f9b5d276f0ff08e8d2322::" providerId="AD" clId="Web-{E02F51CA-5F7E-4F30-8073-A96E2E4EF707}" dt="2023-12-10T23:08:44.205" v="307"/>
          <ac:graphicFrameMkLst>
            <pc:docMk/>
            <pc:sldMk cId="3750686159" sldId="275"/>
            <ac:graphicFrameMk id="7" creationId="{30A8B76A-4359-87E3-2BC4-DDD7751625F1}"/>
          </ac:graphicFrameMkLst>
        </pc:graphicFrameChg>
        <pc:graphicFrameChg chg="add del">
          <ac:chgData name="Guest User" userId="S::urn:spo:anon#88557d1285ed18f58abb7b8bfb2cd467692f43a1606f9b5d276f0ff08e8d2322::" providerId="AD" clId="Web-{E02F51CA-5F7E-4F30-8073-A96E2E4EF707}" dt="2023-12-10T23:08:46.158" v="311"/>
          <ac:graphicFrameMkLst>
            <pc:docMk/>
            <pc:sldMk cId="3750686159" sldId="275"/>
            <ac:graphicFrameMk id="9" creationId="{0DA2E017-FBB3-5B40-DB3F-04060DD76030}"/>
          </ac:graphicFrameMkLst>
        </pc:graphicFrameChg>
        <pc:graphicFrameChg chg="add del">
          <ac:chgData name="Guest User" userId="S::urn:spo:anon#88557d1285ed18f58abb7b8bfb2cd467692f43a1606f9b5d276f0ff08e8d2322::" providerId="AD" clId="Web-{E02F51CA-5F7E-4F30-8073-A96E2E4EF707}" dt="2023-12-10T23:08:50.018" v="315"/>
          <ac:graphicFrameMkLst>
            <pc:docMk/>
            <pc:sldMk cId="3750686159" sldId="275"/>
            <ac:graphicFrameMk id="11" creationId="{3B9A6A8F-24CB-052E-7D7F-5ED6F5A54BDC}"/>
          </ac:graphicFrameMkLst>
        </pc:graphicFrameChg>
        <pc:picChg chg="add del">
          <ac:chgData name="Guest User" userId="S::urn:spo:anon#88557d1285ed18f58abb7b8bfb2cd467692f43a1606f9b5d276f0ff08e8d2322::" providerId="AD" clId="Web-{E02F51CA-5F7E-4F30-8073-A96E2E4EF707}" dt="2023-12-10T23:08:55.831" v="323"/>
          <ac:picMkLst>
            <pc:docMk/>
            <pc:sldMk cId="3750686159" sldId="275"/>
            <ac:picMk id="18" creationId="{7784909E-34CD-A163-CBEA-39937A39C5A5}"/>
          </ac:picMkLst>
        </pc:picChg>
        <pc:picChg chg="add">
          <ac:chgData name="Guest User" userId="S::urn:spo:anon#88557d1285ed18f58abb7b8bfb2cd467692f43a1606f9b5d276f0ff08e8d2322::" providerId="AD" clId="Web-{E02F51CA-5F7E-4F30-8073-A96E2E4EF707}" dt="2023-12-10T23:08:55.846" v="326"/>
          <ac:picMkLst>
            <pc:docMk/>
            <pc:sldMk cId="3750686159" sldId="275"/>
            <ac:picMk id="23" creationId="{931C5149-7270-C990-BF52-968D8A487317}"/>
          </ac:picMkLst>
        </pc:picChg>
      </pc:sldChg>
      <pc:sldChg chg="addSp delSp modSp">
        <pc:chgData name="Guest User" userId="S::urn:spo:anon#88557d1285ed18f58abb7b8bfb2cd467692f43a1606f9b5d276f0ff08e8d2322::" providerId="AD" clId="Web-{E02F51CA-5F7E-4F30-8073-A96E2E4EF707}" dt="2023-12-11T17:38:16.497" v="518" actId="20577"/>
        <pc:sldMkLst>
          <pc:docMk/>
          <pc:sldMk cId="3383299625" sldId="277"/>
        </pc:sldMkLst>
        <pc:spChg chg="del">
          <ac:chgData name="Guest User" userId="S::urn:spo:anon#88557d1285ed18f58abb7b8bfb2cd467692f43a1606f9b5d276f0ff08e8d2322::" providerId="AD" clId="Web-{E02F51CA-5F7E-4F30-8073-A96E2E4EF707}" dt="2023-12-11T04:28:10.545" v="427"/>
          <ac:spMkLst>
            <pc:docMk/>
            <pc:sldMk cId="3383299625" sldId="277"/>
            <ac:spMk id="2" creationId="{555A222F-E6C1-7807-4B60-17855F74BFF2}"/>
          </ac:spMkLst>
        </pc:spChg>
        <pc:spChg chg="add mod">
          <ac:chgData name="Guest User" userId="S::urn:spo:anon#88557d1285ed18f58abb7b8bfb2cd467692f43a1606f9b5d276f0ff08e8d2322::" providerId="AD" clId="Web-{E02F51CA-5F7E-4F30-8073-A96E2E4EF707}" dt="2023-12-11T17:38:16.497" v="518" actId="20577"/>
          <ac:spMkLst>
            <pc:docMk/>
            <pc:sldMk cId="3383299625" sldId="277"/>
            <ac:spMk id="3" creationId="{54D233E5-D086-8C4D-0A21-33ABE56655B7}"/>
          </ac:spMkLst>
        </pc:spChg>
        <pc:spChg chg="add">
          <ac:chgData name="Guest User" userId="S::urn:spo:anon#88557d1285ed18f58abb7b8bfb2cd467692f43a1606f9b5d276f0ff08e8d2322::" providerId="AD" clId="Web-{E02F51CA-5F7E-4F30-8073-A96E2E4EF707}" dt="2023-12-11T17:38:05.450" v="513"/>
          <ac:spMkLst>
            <pc:docMk/>
            <pc:sldMk cId="3383299625" sldId="277"/>
            <ac:spMk id="6" creationId="{35230A27-1553-42F8-99D7-829868E13715}"/>
          </ac:spMkLst>
        </pc:spChg>
        <pc:spChg chg="add">
          <ac:chgData name="Guest User" userId="S::urn:spo:anon#88557d1285ed18f58abb7b8bfb2cd467692f43a1606f9b5d276f0ff08e8d2322::" providerId="AD" clId="Web-{E02F51CA-5F7E-4F30-8073-A96E2E4EF707}" dt="2023-12-11T17:38:05.450" v="513"/>
          <ac:spMkLst>
            <pc:docMk/>
            <pc:sldMk cId="3383299625" sldId="277"/>
            <ac:spMk id="24" creationId="{A772232D-B4D6-429F-B3D1-2D9891B85E08}"/>
          </ac:spMkLst>
        </pc:spChg>
        <pc:spChg chg="del mod replId">
          <ac:chgData name="Guest User" userId="S::urn:spo:anon#88557d1285ed18f58abb7b8bfb2cd467692f43a1606f9b5d276f0ff08e8d2322::" providerId="AD" clId="Web-{E02F51CA-5F7E-4F30-8073-A96E2E4EF707}" dt="2023-12-11T17:38:05.450" v="513"/>
          <ac:spMkLst>
            <pc:docMk/>
            <pc:sldMk cId="3383299625" sldId="277"/>
            <ac:spMk id="26" creationId="{19DDB9E9-A4B2-B0F3-1373-E75FE22C0E2E}"/>
          </ac:spMkLst>
        </pc:spChg>
        <pc:picChg chg="del">
          <ac:chgData name="Guest User" userId="S::urn:spo:anon#88557d1285ed18f58abb7b8bfb2cd467692f43a1606f9b5d276f0ff08e8d2322::" providerId="AD" clId="Web-{E02F51CA-5F7E-4F30-8073-A96E2E4EF707}" dt="2023-12-11T17:37:46.184" v="510"/>
          <ac:picMkLst>
            <pc:docMk/>
            <pc:sldMk cId="3383299625" sldId="277"/>
            <ac:picMk id="31" creationId="{E7615CA8-BF91-40CC-B5A0-5E436668704C}"/>
          </ac:picMkLst>
        </pc:picChg>
        <pc:cxnChg chg="add">
          <ac:chgData name="Guest User" userId="S::urn:spo:anon#88557d1285ed18f58abb7b8bfb2cd467692f43a1606f9b5d276f0ff08e8d2322::" providerId="AD" clId="Web-{E02F51CA-5F7E-4F30-8073-A96E2E4EF707}" dt="2023-12-11T17:38:05.450" v="513"/>
          <ac:cxnSpMkLst>
            <pc:docMk/>
            <pc:sldMk cId="3383299625" sldId="277"/>
            <ac:cxnSpMk id="25" creationId="{02CC3441-26B3-4381-B3DF-8AE3C288BC0D}"/>
          </ac:cxnSpMkLst>
        </pc:cxnChg>
      </pc:sldChg>
      <pc:sldChg chg="addSp delSp modSp new mod setBg">
        <pc:chgData name="Guest User" userId="S::urn:spo:anon#88557d1285ed18f58abb7b8bfb2cd467692f43a1606f9b5d276f0ff08e8d2322::" providerId="AD" clId="Web-{E02F51CA-5F7E-4F30-8073-A96E2E4EF707}" dt="2023-12-11T04:27:11.684" v="417"/>
        <pc:sldMkLst>
          <pc:docMk/>
          <pc:sldMk cId="3755649371" sldId="279"/>
        </pc:sldMkLst>
        <pc:spChg chg="del">
          <ac:chgData name="Guest User" userId="S::urn:spo:anon#88557d1285ed18f58abb7b8bfb2cd467692f43a1606f9b5d276f0ff08e8d2322::" providerId="AD" clId="Web-{E02F51CA-5F7E-4F30-8073-A96E2E4EF707}" dt="2023-12-10T08:02:33.421" v="14"/>
          <ac:spMkLst>
            <pc:docMk/>
            <pc:sldMk cId="3755649371" sldId="279"/>
            <ac:spMk id="2" creationId="{51D33B48-136A-1C3F-0A45-EDD0276D5CF1}"/>
          </ac:spMkLst>
        </pc:spChg>
        <pc:spChg chg="del">
          <ac:chgData name="Guest User" userId="S::urn:spo:anon#88557d1285ed18f58abb7b8bfb2cd467692f43a1606f9b5d276f0ff08e8d2322::" providerId="AD" clId="Web-{E02F51CA-5F7E-4F30-8073-A96E2E4EF707}" dt="2023-12-10T08:02:31.281" v="13"/>
          <ac:spMkLst>
            <pc:docMk/>
            <pc:sldMk cId="3755649371" sldId="279"/>
            <ac:spMk id="3" creationId="{4313F9B4-B846-F58C-4C29-6BEDD93F6F47}"/>
          </ac:spMkLst>
        </pc:spChg>
        <pc:spChg chg="add">
          <ac:chgData name="Guest User" userId="S::urn:spo:anon#88557d1285ed18f58abb7b8bfb2cd467692f43a1606f9b5d276f0ff08e8d2322::" providerId="AD" clId="Web-{E02F51CA-5F7E-4F30-8073-A96E2E4EF707}" dt="2023-12-11T04:27:11.684" v="417"/>
          <ac:spMkLst>
            <pc:docMk/>
            <pc:sldMk cId="3755649371" sldId="279"/>
            <ac:spMk id="6" creationId="{C2579DAE-C141-48DB-810E-C070C300819E}"/>
          </ac:spMkLst>
        </pc:spChg>
        <pc:spChg chg="add del">
          <ac:chgData name="Guest User" userId="S::urn:spo:anon#88557d1285ed18f58abb7b8bfb2cd467692f43a1606f9b5d276f0ff08e8d2322::" providerId="AD" clId="Web-{E02F51CA-5F7E-4F30-8073-A96E2E4EF707}" dt="2023-12-10T23:07:06.140" v="278"/>
          <ac:spMkLst>
            <pc:docMk/>
            <pc:sldMk cId="3755649371" sldId="279"/>
            <ac:spMk id="7" creationId="{F3060C83-F051-4F0E-ABAD-AA0DFC48B218}"/>
          </ac:spMkLst>
        </pc:spChg>
        <pc:spChg chg="add">
          <ac:chgData name="Guest User" userId="S::urn:spo:anon#88557d1285ed18f58abb7b8bfb2cd467692f43a1606f9b5d276f0ff08e8d2322::" providerId="AD" clId="Web-{E02F51CA-5F7E-4F30-8073-A96E2E4EF707}" dt="2023-12-11T04:27:11.684" v="417"/>
          <ac:spMkLst>
            <pc:docMk/>
            <pc:sldMk cId="3755649371" sldId="279"/>
            <ac:spMk id="8" creationId="{02FD90C3-6350-4D5B-9738-6E94EDF30F74}"/>
          </ac:spMkLst>
        </pc:spChg>
        <pc:spChg chg="add del">
          <ac:chgData name="Guest User" userId="S::urn:spo:anon#88557d1285ed18f58abb7b8bfb2cd467692f43a1606f9b5d276f0ff08e8d2322::" providerId="AD" clId="Web-{E02F51CA-5F7E-4F30-8073-A96E2E4EF707}" dt="2023-12-10T23:07:06.140" v="278"/>
          <ac:spMkLst>
            <pc:docMk/>
            <pc:sldMk cId="3755649371" sldId="279"/>
            <ac:spMk id="9" creationId="{83C98ABE-055B-441F-B07E-44F97F083C39}"/>
          </ac:spMkLst>
        </pc:spChg>
        <pc:spChg chg="add">
          <ac:chgData name="Guest User" userId="S::urn:spo:anon#88557d1285ed18f58abb7b8bfb2cd467692f43a1606f9b5d276f0ff08e8d2322::" providerId="AD" clId="Web-{E02F51CA-5F7E-4F30-8073-A96E2E4EF707}" dt="2023-12-11T04:27:11.684" v="417"/>
          <ac:spMkLst>
            <pc:docMk/>
            <pc:sldMk cId="3755649371" sldId="279"/>
            <ac:spMk id="10" creationId="{41497DE5-0939-4D1D-9350-0C5E1B209C68}"/>
          </ac:spMkLst>
        </pc:spChg>
        <pc:spChg chg="add del">
          <ac:chgData name="Guest User" userId="S::urn:spo:anon#88557d1285ed18f58abb7b8bfb2cd467692f43a1606f9b5d276f0ff08e8d2322::" providerId="AD" clId="Web-{E02F51CA-5F7E-4F30-8073-A96E2E4EF707}" dt="2023-12-10T23:07:06.140" v="278"/>
          <ac:spMkLst>
            <pc:docMk/>
            <pc:sldMk cId="3755649371" sldId="279"/>
            <ac:spMk id="11" creationId="{29FDB030-9B49-4CED-8CCD-4D99382388AC}"/>
          </ac:spMkLst>
        </pc:spChg>
        <pc:spChg chg="add">
          <ac:chgData name="Guest User" userId="S::urn:spo:anon#88557d1285ed18f58abb7b8bfb2cd467692f43a1606f9b5d276f0ff08e8d2322::" providerId="AD" clId="Web-{E02F51CA-5F7E-4F30-8073-A96E2E4EF707}" dt="2023-12-11T04:27:11.684" v="417"/>
          <ac:spMkLst>
            <pc:docMk/>
            <pc:sldMk cId="3755649371" sldId="279"/>
            <ac:spMk id="12" creationId="{5CCC70ED-6C63-4537-B7EB-51990D6C0A6F}"/>
          </ac:spMkLst>
        </pc:spChg>
        <pc:spChg chg="add del">
          <ac:chgData name="Guest User" userId="S::urn:spo:anon#88557d1285ed18f58abb7b8bfb2cd467692f43a1606f9b5d276f0ff08e8d2322::" providerId="AD" clId="Web-{E02F51CA-5F7E-4F30-8073-A96E2E4EF707}" dt="2023-12-10T23:07:06.140" v="278"/>
          <ac:spMkLst>
            <pc:docMk/>
            <pc:sldMk cId="3755649371" sldId="279"/>
            <ac:spMk id="13" creationId="{3783CA14-24A1-485C-8B30-D6A5D87987AD}"/>
          </ac:spMkLst>
        </pc:spChg>
        <pc:spChg chg="add">
          <ac:chgData name="Guest User" userId="S::urn:spo:anon#88557d1285ed18f58abb7b8bfb2cd467692f43a1606f9b5d276f0ff08e8d2322::" providerId="AD" clId="Web-{E02F51CA-5F7E-4F30-8073-A96E2E4EF707}" dt="2023-12-11T04:27:11.684" v="417"/>
          <ac:spMkLst>
            <pc:docMk/>
            <pc:sldMk cId="3755649371" sldId="279"/>
            <ac:spMk id="14" creationId="{B76E24C1-2968-40DC-A36E-F6B85F0F0752}"/>
          </ac:spMkLst>
        </pc:spChg>
        <pc:spChg chg="add del">
          <ac:chgData name="Guest User" userId="S::urn:spo:anon#88557d1285ed18f58abb7b8bfb2cd467692f43a1606f9b5d276f0ff08e8d2322::" providerId="AD" clId="Web-{E02F51CA-5F7E-4F30-8073-A96E2E4EF707}" dt="2023-12-10T23:07:06.140" v="278"/>
          <ac:spMkLst>
            <pc:docMk/>
            <pc:sldMk cId="3755649371" sldId="279"/>
            <ac:spMk id="15" creationId="{9A97C86A-04D6-40F7-AE84-31AB43E6A846}"/>
          </ac:spMkLst>
        </pc:spChg>
        <pc:spChg chg="add del">
          <ac:chgData name="Guest User" userId="S::urn:spo:anon#88557d1285ed18f58abb7b8bfb2cd467692f43a1606f9b5d276f0ff08e8d2322::" providerId="AD" clId="Web-{E02F51CA-5F7E-4F30-8073-A96E2E4EF707}" dt="2023-12-10T23:07:06.140" v="278"/>
          <ac:spMkLst>
            <pc:docMk/>
            <pc:sldMk cId="3755649371" sldId="279"/>
            <ac:spMk id="17" creationId="{FF9F2414-84E8-453E-B1F3-389FDE8192D9}"/>
          </ac:spMkLst>
        </pc:spChg>
        <pc:spChg chg="add del">
          <ac:chgData name="Guest User" userId="S::urn:spo:anon#88557d1285ed18f58abb7b8bfb2cd467692f43a1606f9b5d276f0ff08e8d2322::" providerId="AD" clId="Web-{E02F51CA-5F7E-4F30-8073-A96E2E4EF707}" dt="2023-12-10T23:07:06.140" v="278"/>
          <ac:spMkLst>
            <pc:docMk/>
            <pc:sldMk cId="3755649371" sldId="279"/>
            <ac:spMk id="19" creationId="{3ECA69A1-7536-43AC-85EF-C7106179F5ED}"/>
          </ac:spMkLst>
        </pc:spChg>
        <pc:spChg chg="add">
          <ac:chgData name="Guest User" userId="S::urn:spo:anon#88557d1285ed18f58abb7b8bfb2cd467692f43a1606f9b5d276f0ff08e8d2322::" providerId="AD" clId="Web-{E02F51CA-5F7E-4F30-8073-A96E2E4EF707}" dt="2023-12-10T23:07:06.296" v="281"/>
          <ac:spMkLst>
            <pc:docMk/>
            <pc:sldMk cId="3755649371" sldId="279"/>
            <ac:spMk id="21" creationId="{32BC26D8-82FB-445E-AA49-62A77D7C1EE0}"/>
          </ac:spMkLst>
        </pc:spChg>
        <pc:spChg chg="add">
          <ac:chgData name="Guest User" userId="S::urn:spo:anon#88557d1285ed18f58abb7b8bfb2cd467692f43a1606f9b5d276f0ff08e8d2322::" providerId="AD" clId="Web-{E02F51CA-5F7E-4F30-8073-A96E2E4EF707}" dt="2023-12-10T23:07:06.296" v="281"/>
          <ac:spMkLst>
            <pc:docMk/>
            <pc:sldMk cId="3755649371" sldId="279"/>
            <ac:spMk id="22" creationId="{CB44330D-EA18-4254-AA95-EB49948539B8}"/>
          </ac:spMkLst>
        </pc:spChg>
        <pc:picChg chg="add del">
          <ac:chgData name="Guest User" userId="S::urn:spo:anon#88557d1285ed18f58abb7b8bfb2cd467692f43a1606f9b5d276f0ff08e8d2322::" providerId="AD" clId="Web-{E02F51CA-5F7E-4F30-8073-A96E2E4EF707}" dt="2023-12-10T23:07:06.140" v="278"/>
          <ac:picMkLst>
            <pc:docMk/>
            <pc:sldMk cId="3755649371" sldId="279"/>
            <ac:picMk id="2" creationId="{61BFF783-E6FE-E39D-52A4-72E90804561E}"/>
          </ac:picMkLst>
        </pc:picChg>
        <pc:picChg chg="add del">
          <ac:chgData name="Guest User" userId="S::urn:spo:anon#88557d1285ed18f58abb7b8bfb2cd467692f43a1606f9b5d276f0ff08e8d2322::" providerId="AD" clId="Web-{E02F51CA-5F7E-4F30-8073-A96E2E4EF707}" dt="2023-12-10T23:28:03.524" v="341"/>
          <ac:picMkLst>
            <pc:docMk/>
            <pc:sldMk cId="3755649371" sldId="279"/>
            <ac:picMk id="2" creationId="{C1039F43-1BAD-DBE2-0C99-D44AF4F0DB68}"/>
          </ac:picMkLst>
        </pc:picChg>
        <pc:picChg chg="add del mod">
          <ac:chgData name="Guest User" userId="S::urn:spo:anon#88557d1285ed18f58abb7b8bfb2cd467692f43a1606f9b5d276f0ff08e8d2322::" providerId="AD" clId="Web-{E02F51CA-5F7E-4F30-8073-A96E2E4EF707}" dt="2023-12-10T23:30:09.903" v="347"/>
          <ac:picMkLst>
            <pc:docMk/>
            <pc:sldMk cId="3755649371" sldId="279"/>
            <ac:picMk id="3" creationId="{C21F84CD-2B01-F46A-1D0A-6BA3FD2CC7DD}"/>
          </ac:picMkLst>
        </pc:picChg>
        <pc:picChg chg="add del mod">
          <ac:chgData name="Guest User" userId="S::urn:spo:anon#88557d1285ed18f58abb7b8bfb2cd467692f43a1606f9b5d276f0ff08e8d2322::" providerId="AD" clId="Web-{E02F51CA-5F7E-4F30-8073-A96E2E4EF707}" dt="2023-12-10T23:06:23.669" v="269"/>
          <ac:picMkLst>
            <pc:docMk/>
            <pc:sldMk cId="3755649371" sldId="279"/>
            <ac:picMk id="4" creationId="{6C0C8A78-090D-0EC6-8BF4-85E59AD0239C}"/>
          </ac:picMkLst>
        </pc:picChg>
        <pc:picChg chg="add">
          <ac:chgData name="Guest User" userId="S::urn:spo:anon#88557d1285ed18f58abb7b8bfb2cd467692f43a1606f9b5d276f0ff08e8d2322::" providerId="AD" clId="Web-{E02F51CA-5F7E-4F30-8073-A96E2E4EF707}" dt="2023-12-11T04:27:11.684" v="417"/>
          <ac:picMkLst>
            <pc:docMk/>
            <pc:sldMk cId="3755649371" sldId="279"/>
            <ac:picMk id="4" creationId="{972C52F2-E1B1-A0AB-A474-815CB6BDC6DB}"/>
          </ac:picMkLst>
        </pc:picChg>
        <pc:picChg chg="add del mod replId">
          <ac:chgData name="Guest User" userId="S::urn:spo:anon#88557d1285ed18f58abb7b8bfb2cd467692f43a1606f9b5d276f0ff08e8d2322::" providerId="AD" clId="Web-{E02F51CA-5F7E-4F30-8073-A96E2E4EF707}" dt="2023-12-11T04:27:11.684" v="417"/>
          <ac:picMkLst>
            <pc:docMk/>
            <pc:sldMk cId="3755649371" sldId="279"/>
            <ac:picMk id="15" creationId="{8D17E7E7-02B0-1182-CFBB-D83D818F2193}"/>
          </ac:picMkLst>
        </pc:picChg>
        <pc:picChg chg="add del mod replId">
          <ac:chgData name="Guest User" userId="S::urn:spo:anon#88557d1285ed18f58abb7b8bfb2cd467692f43a1606f9b5d276f0ff08e8d2322::" providerId="AD" clId="Web-{E02F51CA-5F7E-4F30-8073-A96E2E4EF707}" dt="2023-12-10T23:07:06.296" v="281"/>
          <ac:picMkLst>
            <pc:docMk/>
            <pc:sldMk cId="3755649371" sldId="279"/>
            <ac:picMk id="23" creationId="{4756ACB0-121F-0D46-FAF7-EA1A6A2EE3B0}"/>
          </ac:picMkLst>
        </pc:picChg>
      </pc:sldChg>
      <pc:sldChg chg="addSp delSp modSp new mod setBg">
        <pc:chgData name="Guest User" userId="S::urn:spo:anon#88557d1285ed18f58abb7b8bfb2cd467692f43a1606f9b5d276f0ff08e8d2322::" providerId="AD" clId="Web-{E02F51CA-5F7E-4F30-8073-A96E2E4EF707}" dt="2023-12-11T04:30:48.333" v="453" actId="14100"/>
        <pc:sldMkLst>
          <pc:docMk/>
          <pc:sldMk cId="2485096892" sldId="280"/>
        </pc:sldMkLst>
        <pc:spChg chg="del">
          <ac:chgData name="Guest User" userId="S::urn:spo:anon#88557d1285ed18f58abb7b8bfb2cd467692f43a1606f9b5d276f0ff08e8d2322::" providerId="AD" clId="Web-{E02F51CA-5F7E-4F30-8073-A96E2E4EF707}" dt="2023-12-10T08:03:19.548" v="20"/>
          <ac:spMkLst>
            <pc:docMk/>
            <pc:sldMk cId="2485096892" sldId="280"/>
            <ac:spMk id="2" creationId="{BA5A21ED-9ADC-809E-F636-907E5B950C80}"/>
          </ac:spMkLst>
        </pc:spChg>
        <pc:spChg chg="del">
          <ac:chgData name="Guest User" userId="S::urn:spo:anon#88557d1285ed18f58abb7b8bfb2cd467692f43a1606f9b5d276f0ff08e8d2322::" providerId="AD" clId="Web-{E02F51CA-5F7E-4F30-8073-A96E2E4EF707}" dt="2023-12-10T08:03:17.720" v="19"/>
          <ac:spMkLst>
            <pc:docMk/>
            <pc:sldMk cId="2485096892" sldId="280"/>
            <ac:spMk id="3" creationId="{34867590-A2FE-193F-0395-304FAD7C5732}"/>
          </ac:spMkLst>
        </pc:spChg>
        <pc:spChg chg="add del">
          <ac:chgData name="Guest User" userId="S::urn:spo:anon#88557d1285ed18f58abb7b8bfb2cd467692f43a1606f9b5d276f0ff08e8d2322::" providerId="AD" clId="Web-{E02F51CA-5F7E-4F30-8073-A96E2E4EF707}" dt="2023-12-11T04:29:50.971" v="440"/>
          <ac:spMkLst>
            <pc:docMk/>
            <pc:sldMk cId="2485096892" sldId="280"/>
            <ac:spMk id="5" creationId="{AE1AF813-2D2F-4B78-9216-388AF161EDAA}"/>
          </ac:spMkLst>
        </pc:spChg>
        <pc:spChg chg="add del">
          <ac:chgData name="Guest User" userId="S::urn:spo:anon#88557d1285ed18f58abb7b8bfb2cd467692f43a1606f9b5d276f0ff08e8d2322::" providerId="AD" clId="Web-{E02F51CA-5F7E-4F30-8073-A96E2E4EF707}" dt="2023-12-11T04:29:50.971" v="440"/>
          <ac:spMkLst>
            <pc:docMk/>
            <pc:sldMk cId="2485096892" sldId="280"/>
            <ac:spMk id="6" creationId="{C47181D2-95D5-4439-9BDF-14D4FDC7BD80}"/>
          </ac:spMkLst>
        </pc:spChg>
        <pc:spChg chg="add del">
          <ac:chgData name="Guest User" userId="S::urn:spo:anon#88557d1285ed18f58abb7b8bfb2cd467692f43a1606f9b5d276f0ff08e8d2322::" providerId="AD" clId="Web-{E02F51CA-5F7E-4F30-8073-A96E2E4EF707}" dt="2023-12-10T23:07:52.563" v="296"/>
          <ac:spMkLst>
            <pc:docMk/>
            <pc:sldMk cId="2485096892" sldId="280"/>
            <ac:spMk id="7" creationId="{C6B298B9-AA3F-4E48-9ADE-DD1A49F40A94}"/>
          </ac:spMkLst>
        </pc:spChg>
        <pc:spChg chg="add del">
          <ac:chgData name="Guest User" userId="S::urn:spo:anon#88557d1285ed18f58abb7b8bfb2cd467692f43a1606f9b5d276f0ff08e8d2322::" providerId="AD" clId="Web-{E02F51CA-5F7E-4F30-8073-A96E2E4EF707}" dt="2023-12-11T04:29:50.971" v="440"/>
          <ac:spMkLst>
            <pc:docMk/>
            <pc:sldMk cId="2485096892" sldId="280"/>
            <ac:spMk id="8" creationId="{AFF43A89-FF65-44A9-BE4C-DC7389FF9CE1}"/>
          </ac:spMkLst>
        </pc:spChg>
        <pc:spChg chg="add del">
          <ac:chgData name="Guest User" userId="S::urn:spo:anon#88557d1285ed18f58abb7b8bfb2cd467692f43a1606f9b5d276f0ff08e8d2322::" providerId="AD" clId="Web-{E02F51CA-5F7E-4F30-8073-A96E2E4EF707}" dt="2023-12-10T23:07:52.563" v="296"/>
          <ac:spMkLst>
            <pc:docMk/>
            <pc:sldMk cId="2485096892" sldId="280"/>
            <ac:spMk id="9" creationId="{78A6362C-DAA2-46F0-8F9D-238EA1E6FD27}"/>
          </ac:spMkLst>
        </pc:spChg>
        <pc:spChg chg="add del">
          <ac:chgData name="Guest User" userId="S::urn:spo:anon#88557d1285ed18f58abb7b8bfb2cd467692f43a1606f9b5d276f0ff08e8d2322::" providerId="AD" clId="Web-{E02F51CA-5F7E-4F30-8073-A96E2E4EF707}" dt="2023-12-11T04:29:50.971" v="440"/>
          <ac:spMkLst>
            <pc:docMk/>
            <pc:sldMk cId="2485096892" sldId="280"/>
            <ac:spMk id="13" creationId="{3CBC4341-33FB-4D46-A7B4-62039B616233}"/>
          </ac:spMkLst>
        </pc:spChg>
        <pc:spChg chg="add">
          <ac:chgData name="Guest User" userId="S::urn:spo:anon#88557d1285ed18f58abb7b8bfb2cd467692f43a1606f9b5d276f0ff08e8d2322::" providerId="AD" clId="Web-{E02F51CA-5F7E-4F30-8073-A96E2E4EF707}" dt="2023-12-10T23:07:52.563" v="296"/>
          <ac:spMkLst>
            <pc:docMk/>
            <pc:sldMk cId="2485096892" sldId="280"/>
            <ac:spMk id="14" creationId="{F3060C83-F051-4F0E-ABAD-AA0DFC48B218}"/>
          </ac:spMkLst>
        </pc:spChg>
        <pc:spChg chg="add del">
          <ac:chgData name="Guest User" userId="S::urn:spo:anon#88557d1285ed18f58abb7b8bfb2cd467692f43a1606f9b5d276f0ff08e8d2322::" providerId="AD" clId="Web-{E02F51CA-5F7E-4F30-8073-A96E2E4EF707}" dt="2023-12-11T04:29:50.971" v="440"/>
          <ac:spMkLst>
            <pc:docMk/>
            <pc:sldMk cId="2485096892" sldId="280"/>
            <ac:spMk id="15" creationId="{89394C5B-B8DE-4221-8CA4-A30237DB3241}"/>
          </ac:spMkLst>
        </pc:spChg>
        <pc:spChg chg="add">
          <ac:chgData name="Guest User" userId="S::urn:spo:anon#88557d1285ed18f58abb7b8bfb2cd467692f43a1606f9b5d276f0ff08e8d2322::" providerId="AD" clId="Web-{E02F51CA-5F7E-4F30-8073-A96E2E4EF707}" dt="2023-12-10T23:07:52.563" v="296"/>
          <ac:spMkLst>
            <pc:docMk/>
            <pc:sldMk cId="2485096892" sldId="280"/>
            <ac:spMk id="16" creationId="{83C98ABE-055B-441F-B07E-44F97F083C39}"/>
          </ac:spMkLst>
        </pc:spChg>
        <pc:spChg chg="add del">
          <ac:chgData name="Guest User" userId="S::urn:spo:anon#88557d1285ed18f58abb7b8bfb2cd467692f43a1606f9b5d276f0ff08e8d2322::" providerId="AD" clId="Web-{E02F51CA-5F7E-4F30-8073-A96E2E4EF707}" dt="2023-12-11T04:29:47.487" v="433"/>
          <ac:spMkLst>
            <pc:docMk/>
            <pc:sldMk cId="2485096892" sldId="280"/>
            <ac:spMk id="17" creationId="{C2579DAE-C141-48DB-810E-C070C300819E}"/>
          </ac:spMkLst>
        </pc:spChg>
        <pc:spChg chg="add">
          <ac:chgData name="Guest User" userId="S::urn:spo:anon#88557d1285ed18f58abb7b8bfb2cd467692f43a1606f9b5d276f0ff08e8d2322::" providerId="AD" clId="Web-{E02F51CA-5F7E-4F30-8073-A96E2E4EF707}" dt="2023-12-10T23:07:52.563" v="296"/>
          <ac:spMkLst>
            <pc:docMk/>
            <pc:sldMk cId="2485096892" sldId="280"/>
            <ac:spMk id="18" creationId="{29FDB030-9B49-4CED-8CCD-4D99382388AC}"/>
          </ac:spMkLst>
        </pc:spChg>
        <pc:spChg chg="add del">
          <ac:chgData name="Guest User" userId="S::urn:spo:anon#88557d1285ed18f58abb7b8bfb2cd467692f43a1606f9b5d276f0ff08e8d2322::" providerId="AD" clId="Web-{E02F51CA-5F7E-4F30-8073-A96E2E4EF707}" dt="2023-12-11T04:29:47.487" v="433"/>
          <ac:spMkLst>
            <pc:docMk/>
            <pc:sldMk cId="2485096892" sldId="280"/>
            <ac:spMk id="19" creationId="{02FD90C3-6350-4D5B-9738-6E94EDF30F74}"/>
          </ac:spMkLst>
        </pc:spChg>
        <pc:spChg chg="add">
          <ac:chgData name="Guest User" userId="S::urn:spo:anon#88557d1285ed18f58abb7b8bfb2cd467692f43a1606f9b5d276f0ff08e8d2322::" providerId="AD" clId="Web-{E02F51CA-5F7E-4F30-8073-A96E2E4EF707}" dt="2023-12-10T23:07:52.563" v="296"/>
          <ac:spMkLst>
            <pc:docMk/>
            <pc:sldMk cId="2485096892" sldId="280"/>
            <ac:spMk id="20" creationId="{3783CA14-24A1-485C-8B30-D6A5D87987AD}"/>
          </ac:spMkLst>
        </pc:spChg>
        <pc:spChg chg="add del">
          <ac:chgData name="Guest User" userId="S::urn:spo:anon#88557d1285ed18f58abb7b8bfb2cd467692f43a1606f9b5d276f0ff08e8d2322::" providerId="AD" clId="Web-{E02F51CA-5F7E-4F30-8073-A96E2E4EF707}" dt="2023-12-11T04:29:47.487" v="433"/>
          <ac:spMkLst>
            <pc:docMk/>
            <pc:sldMk cId="2485096892" sldId="280"/>
            <ac:spMk id="21" creationId="{41497DE5-0939-4D1D-9350-0C5E1B209C68}"/>
          </ac:spMkLst>
        </pc:spChg>
        <pc:spChg chg="add">
          <ac:chgData name="Guest User" userId="S::urn:spo:anon#88557d1285ed18f58abb7b8bfb2cd467692f43a1606f9b5d276f0ff08e8d2322::" providerId="AD" clId="Web-{E02F51CA-5F7E-4F30-8073-A96E2E4EF707}" dt="2023-12-10T23:07:52.563" v="296"/>
          <ac:spMkLst>
            <pc:docMk/>
            <pc:sldMk cId="2485096892" sldId="280"/>
            <ac:spMk id="22" creationId="{9A97C86A-04D6-40F7-AE84-31AB43E6A846}"/>
          </ac:spMkLst>
        </pc:spChg>
        <pc:spChg chg="add del">
          <ac:chgData name="Guest User" userId="S::urn:spo:anon#88557d1285ed18f58abb7b8bfb2cd467692f43a1606f9b5d276f0ff08e8d2322::" providerId="AD" clId="Web-{E02F51CA-5F7E-4F30-8073-A96E2E4EF707}" dt="2023-12-11T04:29:47.487" v="433"/>
          <ac:spMkLst>
            <pc:docMk/>
            <pc:sldMk cId="2485096892" sldId="280"/>
            <ac:spMk id="23" creationId="{5CCC70ED-6C63-4537-B7EB-51990D6C0A6F}"/>
          </ac:spMkLst>
        </pc:spChg>
        <pc:spChg chg="add">
          <ac:chgData name="Guest User" userId="S::urn:spo:anon#88557d1285ed18f58abb7b8bfb2cd467692f43a1606f9b5d276f0ff08e8d2322::" providerId="AD" clId="Web-{E02F51CA-5F7E-4F30-8073-A96E2E4EF707}" dt="2023-12-10T23:07:52.563" v="296"/>
          <ac:spMkLst>
            <pc:docMk/>
            <pc:sldMk cId="2485096892" sldId="280"/>
            <ac:spMk id="24" creationId="{FF9F2414-84E8-453E-B1F3-389FDE8192D9}"/>
          </ac:spMkLst>
        </pc:spChg>
        <pc:spChg chg="add">
          <ac:chgData name="Guest User" userId="S::urn:spo:anon#88557d1285ed18f58abb7b8bfb2cd467692f43a1606f9b5d276f0ff08e8d2322::" providerId="AD" clId="Web-{E02F51CA-5F7E-4F30-8073-A96E2E4EF707}" dt="2023-12-10T23:07:52.563" v="296"/>
          <ac:spMkLst>
            <pc:docMk/>
            <pc:sldMk cId="2485096892" sldId="280"/>
            <ac:spMk id="26" creationId="{3ECA69A1-7536-43AC-85EF-C7106179F5ED}"/>
          </ac:spMkLst>
        </pc:spChg>
        <pc:spChg chg="add del">
          <ac:chgData name="Guest User" userId="S::urn:spo:anon#88557d1285ed18f58abb7b8bfb2cd467692f43a1606f9b5d276f0ff08e8d2322::" providerId="AD" clId="Web-{E02F51CA-5F7E-4F30-8073-A96E2E4EF707}" dt="2023-12-11T04:29:47.487" v="433"/>
          <ac:spMkLst>
            <pc:docMk/>
            <pc:sldMk cId="2485096892" sldId="280"/>
            <ac:spMk id="28" creationId="{B76E24C1-2968-40DC-A36E-F6B85F0F0752}"/>
          </ac:spMkLst>
        </pc:spChg>
        <pc:spChg chg="add del">
          <ac:chgData name="Guest User" userId="S::urn:spo:anon#88557d1285ed18f58abb7b8bfb2cd467692f43a1606f9b5d276f0ff08e8d2322::" providerId="AD" clId="Web-{E02F51CA-5F7E-4F30-8073-A96E2E4EF707}" dt="2023-12-11T04:29:50.799" v="437"/>
          <ac:spMkLst>
            <pc:docMk/>
            <pc:sldMk cId="2485096892" sldId="280"/>
            <ac:spMk id="30" creationId="{C2579DAE-C141-48DB-810E-C070C300819E}"/>
          </ac:spMkLst>
        </pc:spChg>
        <pc:spChg chg="add del">
          <ac:chgData name="Guest User" userId="S::urn:spo:anon#88557d1285ed18f58abb7b8bfb2cd467692f43a1606f9b5d276f0ff08e8d2322::" providerId="AD" clId="Web-{E02F51CA-5F7E-4F30-8073-A96E2E4EF707}" dt="2023-12-11T04:29:50.799" v="437"/>
          <ac:spMkLst>
            <pc:docMk/>
            <pc:sldMk cId="2485096892" sldId="280"/>
            <ac:spMk id="31" creationId="{02FD90C3-6350-4D5B-9738-6E94EDF30F74}"/>
          </ac:spMkLst>
        </pc:spChg>
        <pc:spChg chg="add del">
          <ac:chgData name="Guest User" userId="S::urn:spo:anon#88557d1285ed18f58abb7b8bfb2cd467692f43a1606f9b5d276f0ff08e8d2322::" providerId="AD" clId="Web-{E02F51CA-5F7E-4F30-8073-A96E2E4EF707}" dt="2023-12-11T04:29:50.799" v="437"/>
          <ac:spMkLst>
            <pc:docMk/>
            <pc:sldMk cId="2485096892" sldId="280"/>
            <ac:spMk id="32" creationId="{BCD2D517-BC35-4439-AC31-06DF764F25FC}"/>
          </ac:spMkLst>
        </pc:spChg>
        <pc:spChg chg="add del">
          <ac:chgData name="Guest User" userId="S::urn:spo:anon#88557d1285ed18f58abb7b8bfb2cd467692f43a1606f9b5d276f0ff08e8d2322::" providerId="AD" clId="Web-{E02F51CA-5F7E-4F30-8073-A96E2E4EF707}" dt="2023-12-11T04:29:50.799" v="437"/>
          <ac:spMkLst>
            <pc:docMk/>
            <pc:sldMk cId="2485096892" sldId="280"/>
            <ac:spMk id="33" creationId="{2DD3F846-0483-40F5-A881-0C1AD2A0CAD7}"/>
          </ac:spMkLst>
        </pc:spChg>
        <pc:spChg chg="add del">
          <ac:chgData name="Guest User" userId="S::urn:spo:anon#88557d1285ed18f58abb7b8bfb2cd467692f43a1606f9b5d276f0ff08e8d2322::" providerId="AD" clId="Web-{E02F51CA-5F7E-4F30-8073-A96E2E4EF707}" dt="2023-12-11T04:30:43.411" v="451"/>
          <ac:spMkLst>
            <pc:docMk/>
            <pc:sldMk cId="2485096892" sldId="280"/>
            <ac:spMk id="35" creationId="{C2579DAE-C141-48DB-810E-C070C300819E}"/>
          </ac:spMkLst>
        </pc:spChg>
        <pc:spChg chg="add del">
          <ac:chgData name="Guest User" userId="S::urn:spo:anon#88557d1285ed18f58abb7b8bfb2cd467692f43a1606f9b5d276f0ff08e8d2322::" providerId="AD" clId="Web-{E02F51CA-5F7E-4F30-8073-A96E2E4EF707}" dt="2023-12-11T04:30:43.411" v="451"/>
          <ac:spMkLst>
            <pc:docMk/>
            <pc:sldMk cId="2485096892" sldId="280"/>
            <ac:spMk id="36" creationId="{02FD90C3-6350-4D5B-9738-6E94EDF30F74}"/>
          </ac:spMkLst>
        </pc:spChg>
        <pc:spChg chg="add">
          <ac:chgData name="Guest User" userId="S::urn:spo:anon#88557d1285ed18f58abb7b8bfb2cd467692f43a1606f9b5d276f0ff08e8d2322::" providerId="AD" clId="Web-{E02F51CA-5F7E-4F30-8073-A96E2E4EF707}" dt="2023-12-11T04:30:43.411" v="451"/>
          <ac:spMkLst>
            <pc:docMk/>
            <pc:sldMk cId="2485096892" sldId="280"/>
            <ac:spMk id="41" creationId="{C2579DAE-C141-48DB-810E-C070C300819E}"/>
          </ac:spMkLst>
        </pc:spChg>
        <pc:spChg chg="add">
          <ac:chgData name="Guest User" userId="S::urn:spo:anon#88557d1285ed18f58abb7b8bfb2cd467692f43a1606f9b5d276f0ff08e8d2322::" providerId="AD" clId="Web-{E02F51CA-5F7E-4F30-8073-A96E2E4EF707}" dt="2023-12-11T04:30:43.411" v="451"/>
          <ac:spMkLst>
            <pc:docMk/>
            <pc:sldMk cId="2485096892" sldId="280"/>
            <ac:spMk id="43" creationId="{02FD90C3-6350-4D5B-9738-6E94EDF30F74}"/>
          </ac:spMkLst>
        </pc:spChg>
        <pc:spChg chg="add">
          <ac:chgData name="Guest User" userId="S::urn:spo:anon#88557d1285ed18f58abb7b8bfb2cd467692f43a1606f9b5d276f0ff08e8d2322::" providerId="AD" clId="Web-{E02F51CA-5F7E-4F30-8073-A96E2E4EF707}" dt="2023-12-11T04:30:43.411" v="451"/>
          <ac:spMkLst>
            <pc:docMk/>
            <pc:sldMk cId="2485096892" sldId="280"/>
            <ac:spMk id="45" creationId="{41497DE5-0939-4D1D-9350-0C5E1B209C68}"/>
          </ac:spMkLst>
        </pc:spChg>
        <pc:spChg chg="add">
          <ac:chgData name="Guest User" userId="S::urn:spo:anon#88557d1285ed18f58abb7b8bfb2cd467692f43a1606f9b5d276f0ff08e8d2322::" providerId="AD" clId="Web-{E02F51CA-5F7E-4F30-8073-A96E2E4EF707}" dt="2023-12-11T04:30:43.411" v="451"/>
          <ac:spMkLst>
            <pc:docMk/>
            <pc:sldMk cId="2485096892" sldId="280"/>
            <ac:spMk id="47" creationId="{5CCC70ED-6C63-4537-B7EB-51990D6C0A6F}"/>
          </ac:spMkLst>
        </pc:spChg>
        <pc:spChg chg="add">
          <ac:chgData name="Guest User" userId="S::urn:spo:anon#88557d1285ed18f58abb7b8bfb2cd467692f43a1606f9b5d276f0ff08e8d2322::" providerId="AD" clId="Web-{E02F51CA-5F7E-4F30-8073-A96E2E4EF707}" dt="2023-12-11T04:30:43.411" v="451"/>
          <ac:spMkLst>
            <pc:docMk/>
            <pc:sldMk cId="2485096892" sldId="280"/>
            <ac:spMk id="49" creationId="{B76E24C1-2968-40DC-A36E-F6B85F0F0752}"/>
          </ac:spMkLst>
        </pc:spChg>
        <pc:picChg chg="add del">
          <ac:chgData name="Guest User" userId="S::urn:spo:anon#88557d1285ed18f58abb7b8bfb2cd467692f43a1606f9b5d276f0ff08e8d2322::" providerId="AD" clId="Web-{E02F51CA-5F7E-4F30-8073-A96E2E4EF707}" dt="2023-12-11T04:29:50.799" v="437"/>
          <ac:picMkLst>
            <pc:docMk/>
            <pc:sldMk cId="2485096892" sldId="280"/>
            <ac:picMk id="2" creationId="{021FBDC1-DB9A-55BB-49AD-5D48948C07AF}"/>
          </ac:picMkLst>
        </pc:picChg>
        <pc:picChg chg="add del">
          <ac:chgData name="Guest User" userId="S::urn:spo:anon#88557d1285ed18f58abb7b8bfb2cd467692f43a1606f9b5d276f0ff08e8d2322::" providerId="AD" clId="Web-{E02F51CA-5F7E-4F30-8073-A96E2E4EF707}" dt="2023-12-11T04:29:47.487" v="433"/>
          <ac:picMkLst>
            <pc:docMk/>
            <pc:sldMk cId="2485096892" sldId="280"/>
            <ac:picMk id="2" creationId="{A6991C59-5013-CA7A-9B94-17058A4BEAC0}"/>
          </ac:picMkLst>
        </pc:picChg>
        <pc:picChg chg="add del">
          <ac:chgData name="Guest User" userId="S::urn:spo:anon#88557d1285ed18f58abb7b8bfb2cd467692f43a1606f9b5d276f0ff08e8d2322::" providerId="AD" clId="Web-{E02F51CA-5F7E-4F30-8073-A96E2E4EF707}" dt="2023-12-11T04:29:57.503" v="441"/>
          <ac:picMkLst>
            <pc:docMk/>
            <pc:sldMk cId="2485096892" sldId="280"/>
            <ac:picMk id="2" creationId="{B33F188A-CF4C-AC2A-3710-11F8A6E5F51A}"/>
          </ac:picMkLst>
        </pc:picChg>
        <pc:picChg chg="add mod">
          <ac:chgData name="Guest User" userId="S::urn:spo:anon#88557d1285ed18f58abb7b8bfb2cd467692f43a1606f9b5d276f0ff08e8d2322::" providerId="AD" clId="Web-{E02F51CA-5F7E-4F30-8073-A96E2E4EF707}" dt="2023-12-11T04:30:48.333" v="453" actId="14100"/>
          <ac:picMkLst>
            <pc:docMk/>
            <pc:sldMk cId="2485096892" sldId="280"/>
            <ac:picMk id="3" creationId="{C60D492C-ED94-6552-5F43-CF526FE4FDF6}"/>
          </ac:picMkLst>
        </pc:picChg>
        <pc:picChg chg="add del mod replId">
          <ac:chgData name="Guest User" userId="S::urn:spo:anon#88557d1285ed18f58abb7b8bfb2cd467692f43a1606f9b5d276f0ff08e8d2322::" providerId="AD" clId="Web-{E02F51CA-5F7E-4F30-8073-A96E2E4EF707}" dt="2023-12-10T23:07:34.750" v="288"/>
          <ac:picMkLst>
            <pc:docMk/>
            <pc:sldMk cId="2485096892" sldId="280"/>
            <ac:picMk id="4" creationId="{A8E05941-8C68-9951-0194-BD8CF73C51DC}"/>
          </ac:picMkLst>
        </pc:picChg>
        <pc:picChg chg="add del mod">
          <ac:chgData name="Guest User" userId="S::urn:spo:anon#88557d1285ed18f58abb7b8bfb2cd467692f43a1606f9b5d276f0ff08e8d2322::" providerId="AD" clId="Web-{E02F51CA-5F7E-4F30-8073-A96E2E4EF707}" dt="2023-12-10T23:07:11.343" v="282"/>
          <ac:picMkLst>
            <pc:docMk/>
            <pc:sldMk cId="2485096892" sldId="280"/>
            <ac:picMk id="4" creationId="{FC585C99-30E6-4F84-87CC-24F2E52BA844}"/>
          </ac:picMkLst>
        </pc:picChg>
        <pc:picChg chg="add del mod replId">
          <ac:chgData name="Guest User" userId="S::urn:spo:anon#88557d1285ed18f58abb7b8bfb2cd467692f43a1606f9b5d276f0ff08e8d2322::" providerId="AD" clId="Web-{E02F51CA-5F7E-4F30-8073-A96E2E4EF707}" dt="2023-12-11T04:27:23.809" v="419"/>
          <ac:picMkLst>
            <pc:docMk/>
            <pc:sldMk cId="2485096892" sldId="280"/>
            <ac:picMk id="9" creationId="{C013EFBE-E834-B4E9-DB3A-35A7398A80E3}"/>
          </ac:picMkLst>
        </pc:picChg>
        <pc:picChg chg="add del mod replId">
          <ac:chgData name="Guest User" userId="S::urn:spo:anon#88557d1285ed18f58abb7b8bfb2cd467692f43a1606f9b5d276f0ff08e8d2322::" providerId="AD" clId="Web-{E02F51CA-5F7E-4F30-8073-A96E2E4EF707}" dt="2023-12-10T23:07:52.563" v="296"/>
          <ac:picMkLst>
            <pc:docMk/>
            <pc:sldMk cId="2485096892" sldId="280"/>
            <ac:picMk id="11" creationId="{200BAB57-DA08-C409-2A25-44E8B43A7810}"/>
          </ac:picMkLst>
        </pc:picChg>
        <pc:picChg chg="add del mod replId">
          <ac:chgData name="Guest User" userId="S::urn:spo:anon#88557d1285ed18f58abb7b8bfb2cd467692f43a1606f9b5d276f0ff08e8d2322::" providerId="AD" clId="Web-{E02F51CA-5F7E-4F30-8073-A96E2E4EF707}" dt="2023-12-11T04:29:50.971" v="440"/>
          <ac:picMkLst>
            <pc:docMk/>
            <pc:sldMk cId="2485096892" sldId="280"/>
            <ac:picMk id="37" creationId="{EB2C38C3-942F-D4EE-8B32-8AADD58558F5}"/>
          </ac:picMkLst>
        </pc:picChg>
        <pc:picChg chg="add del mod replId">
          <ac:chgData name="Guest User" userId="S::urn:spo:anon#88557d1285ed18f58abb7b8bfb2cd467692f43a1606f9b5d276f0ff08e8d2322::" providerId="AD" clId="Web-{E02F51CA-5F7E-4F30-8073-A96E2E4EF707}" dt="2023-12-11T04:30:43.411" v="451"/>
          <ac:picMkLst>
            <pc:docMk/>
            <pc:sldMk cId="2485096892" sldId="280"/>
            <ac:picMk id="38" creationId="{25117079-4F95-D149-2060-53DBBC536B35}"/>
          </ac:picMkLst>
        </pc:picChg>
      </pc:sldChg>
      <pc:sldChg chg="modSp">
        <pc:chgData name="Guest User" userId="S::urn:spo:anon#88557d1285ed18f58abb7b8bfb2cd467692f43a1606f9b5d276f0ff08e8d2322::" providerId="AD" clId="Web-{E02F51CA-5F7E-4F30-8073-A96E2E4EF707}" dt="2023-12-11T04:26:26.401" v="408" actId="1076"/>
        <pc:sldMkLst>
          <pc:docMk/>
          <pc:sldMk cId="3388184034" sldId="282"/>
        </pc:sldMkLst>
        <pc:spChg chg="mod">
          <ac:chgData name="Guest User" userId="S::urn:spo:anon#88557d1285ed18f58abb7b8bfb2cd467692f43a1606f9b5d276f0ff08e8d2322::" providerId="AD" clId="Web-{E02F51CA-5F7E-4F30-8073-A96E2E4EF707}" dt="2023-12-11T04:26:26.401" v="408" actId="1076"/>
          <ac:spMkLst>
            <pc:docMk/>
            <pc:sldMk cId="3388184034" sldId="282"/>
            <ac:spMk id="16" creationId="{441462B8-D1B3-4702-A7DC-9F05CD5F3D4E}"/>
          </ac:spMkLst>
        </pc:spChg>
      </pc:sldChg>
      <pc:sldChg chg="addSp delSp modSp new mod setBg setClrOvrMap">
        <pc:chgData name="Guest User" userId="S::urn:spo:anon#88557d1285ed18f58abb7b8bfb2cd467692f43a1606f9b5d276f0ff08e8d2322::" providerId="AD" clId="Web-{E02F51CA-5F7E-4F30-8073-A96E2E4EF707}" dt="2023-12-11T03:20:20.742" v="375" actId="20577"/>
        <pc:sldMkLst>
          <pc:docMk/>
          <pc:sldMk cId="179953086" sldId="283"/>
        </pc:sldMkLst>
        <pc:spChg chg="add del mod replId">
          <ac:chgData name="Guest User" userId="S::urn:spo:anon#88557d1285ed18f58abb7b8bfb2cd467692f43a1606f9b5d276f0ff08e8d2322::" providerId="AD" clId="Web-{E02F51CA-5F7E-4F30-8073-A96E2E4EF707}" dt="2023-12-10T23:09:54.708" v="330"/>
          <ac:spMkLst>
            <pc:docMk/>
            <pc:sldMk cId="179953086" sldId="283"/>
            <ac:spMk id="2" creationId="{1B8053DE-F551-9862-C128-45735D714E8F}"/>
          </ac:spMkLst>
        </pc:spChg>
        <pc:spChg chg="add del">
          <ac:chgData name="Guest User" userId="S::urn:spo:anon#88557d1285ed18f58abb7b8bfb2cd467692f43a1606f9b5d276f0ff08e8d2322::" providerId="AD" clId="Web-{E02F51CA-5F7E-4F30-8073-A96E2E4EF707}" dt="2023-12-10T23:09:54.708" v="329"/>
          <ac:spMkLst>
            <pc:docMk/>
            <pc:sldMk cId="179953086" sldId="283"/>
            <ac:spMk id="2" creationId="{AC459024-DEC8-5134-42E7-28EA799CFD02}"/>
          </ac:spMkLst>
        </pc:spChg>
        <pc:spChg chg="del mod">
          <ac:chgData name="Guest User" userId="S::urn:spo:anon#88557d1285ed18f58abb7b8bfb2cd467692f43a1606f9b5d276f0ff08e8d2322::" providerId="AD" clId="Web-{E02F51CA-5F7E-4F30-8073-A96E2E4EF707}" dt="2023-12-10T23:08:00.938" v="300"/>
          <ac:spMkLst>
            <pc:docMk/>
            <pc:sldMk cId="179953086" sldId="283"/>
            <ac:spMk id="3" creationId="{D49B62A6-CF95-99F7-259E-D617A44F3D1B}"/>
          </ac:spMkLst>
        </pc:spChg>
        <pc:spChg chg="del mod replId">
          <ac:chgData name="Guest User" userId="S::urn:spo:anon#88557d1285ed18f58abb7b8bfb2cd467692f43a1606f9b5d276f0ff08e8d2322::" providerId="AD" clId="Web-{E02F51CA-5F7E-4F30-8073-A96E2E4EF707}" dt="2023-12-10T23:08:00.938" v="300"/>
          <ac:spMkLst>
            <pc:docMk/>
            <pc:sldMk cId="179953086" sldId="283"/>
            <ac:spMk id="6" creationId="{2D83E7AA-C860-FC18-8C80-8FA2B1809C45}"/>
          </ac:spMkLst>
        </pc:spChg>
        <pc:spChg chg="add del">
          <ac:chgData name="Guest User" userId="S::urn:spo:anon#88557d1285ed18f58abb7b8bfb2cd467692f43a1606f9b5d276f0ff08e8d2322::" providerId="AD" clId="Web-{E02F51CA-5F7E-4F30-8073-A96E2E4EF707}" dt="2023-12-10T23:09:54.708" v="329"/>
          <ac:spMkLst>
            <pc:docMk/>
            <pc:sldMk cId="179953086" sldId="283"/>
            <ac:spMk id="9" creationId="{53B021B3-DE93-4AB7-8A18-CF5F1CED88B8}"/>
          </ac:spMkLst>
        </pc:spChg>
        <pc:spChg chg="add del">
          <ac:chgData name="Guest User" userId="S::urn:spo:anon#88557d1285ed18f58abb7b8bfb2cd467692f43a1606f9b5d276f0ff08e8d2322::" providerId="AD" clId="Web-{E02F51CA-5F7E-4F30-8073-A96E2E4EF707}" dt="2023-12-10T23:09:54.708" v="329"/>
          <ac:spMkLst>
            <pc:docMk/>
            <pc:sldMk cId="179953086" sldId="283"/>
            <ac:spMk id="11" creationId="{52D502E5-F6B4-4D58-B4AE-FC466FF15EE8}"/>
          </ac:spMkLst>
        </pc:spChg>
        <pc:spChg chg="add del">
          <ac:chgData name="Guest User" userId="S::urn:spo:anon#88557d1285ed18f58abb7b8bfb2cd467692f43a1606f9b5d276f0ff08e8d2322::" providerId="AD" clId="Web-{E02F51CA-5F7E-4F30-8073-A96E2E4EF707}" dt="2023-12-10T23:09:54.708" v="329"/>
          <ac:spMkLst>
            <pc:docMk/>
            <pc:sldMk cId="179953086" sldId="283"/>
            <ac:spMk id="13" creationId="{9DECDBF4-02B6-4BB4-B65B-B8107AD6A9E8}"/>
          </ac:spMkLst>
        </pc:spChg>
        <pc:spChg chg="add del">
          <ac:chgData name="Guest User" userId="S::urn:spo:anon#88557d1285ed18f58abb7b8bfb2cd467692f43a1606f9b5d276f0ff08e8d2322::" providerId="AD" clId="Web-{E02F51CA-5F7E-4F30-8073-A96E2E4EF707}" dt="2023-12-10T23:09:54.708" v="329"/>
          <ac:spMkLst>
            <pc:docMk/>
            <pc:sldMk cId="179953086" sldId="283"/>
            <ac:spMk id="19" creationId="{9228552E-C8B1-4A80-8448-0787CE0FC704}"/>
          </ac:spMkLst>
        </pc:spChg>
        <pc:spChg chg="add mod">
          <ac:chgData name="Guest User" userId="S::urn:spo:anon#88557d1285ed18f58abb7b8bfb2cd467692f43a1606f9b5d276f0ff08e8d2322::" providerId="AD" clId="Web-{E02F51CA-5F7E-4F30-8073-A96E2E4EF707}" dt="2023-12-11T03:20:20.742" v="375" actId="20577"/>
          <ac:spMkLst>
            <pc:docMk/>
            <pc:sldMk cId="179953086" sldId="283"/>
            <ac:spMk id="65" creationId="{A9369B0F-C221-D17B-CAC5-7BABD4D936B3}"/>
          </ac:spMkLst>
        </pc:spChg>
        <pc:graphicFrameChg chg="add del mod replId modGraphic">
          <ac:chgData name="Guest User" userId="S::urn:spo:anon#88557d1285ed18f58abb7b8bfb2cd467692f43a1606f9b5d276f0ff08e8d2322::" providerId="AD" clId="Web-{E02F51CA-5F7E-4F30-8073-A96E2E4EF707}" dt="2023-12-11T03:19:47.912" v="361" actId="14100"/>
          <ac:graphicFrameMkLst>
            <pc:docMk/>
            <pc:sldMk cId="179953086" sldId="283"/>
            <ac:graphicFrameMk id="5" creationId="{825692E8-6C29-08B1-E38E-9448569DA8CA}"/>
          </ac:graphicFrameMkLst>
        </pc:graphicFrameChg>
        <pc:graphicFrameChg chg="add del">
          <ac:chgData name="Guest User" userId="S::urn:spo:anon#88557d1285ed18f58abb7b8bfb2cd467692f43a1606f9b5d276f0ff08e8d2322::" providerId="AD" clId="Web-{E02F51CA-5F7E-4F30-8073-A96E2E4EF707}" dt="2023-12-10T23:09:54.708" v="329"/>
          <ac:graphicFrameMkLst>
            <pc:docMk/>
            <pc:sldMk cId="179953086" sldId="283"/>
            <ac:graphicFrameMk id="5" creationId="{B3F336C0-8A30-095F-B328-F1C6C391E6D1}"/>
          </ac:graphicFrameMkLst>
        </pc:graphicFrameChg>
        <pc:picChg chg="add del">
          <ac:chgData name="Guest User" userId="S::urn:spo:anon#88557d1285ed18f58abb7b8bfb2cd467692f43a1606f9b5d276f0ff08e8d2322::" providerId="AD" clId="Web-{E02F51CA-5F7E-4F30-8073-A96E2E4EF707}" dt="2023-12-10T23:09:54.708" v="329"/>
          <ac:picMkLst>
            <pc:docMk/>
            <pc:sldMk cId="179953086" sldId="283"/>
            <ac:picMk id="15" creationId="{5E9DE284-029B-0050-E48F-E04ADAA61809}"/>
          </ac:picMkLst>
        </pc:picChg>
      </pc:sldChg>
      <pc:sldChg chg="modSp">
        <pc:chgData name="Guest User" userId="S::urn:spo:anon#88557d1285ed18f58abb7b8bfb2cd467692f43a1606f9b5d276f0ff08e8d2322::" providerId="AD" clId="Web-{E02F51CA-5F7E-4F30-8073-A96E2E4EF707}" dt="2023-12-11T06:21:18.524" v="456" actId="14100"/>
        <pc:sldMkLst>
          <pc:docMk/>
          <pc:sldMk cId="1974480511" sldId="284"/>
        </pc:sldMkLst>
        <pc:picChg chg="mod">
          <ac:chgData name="Guest User" userId="S::urn:spo:anon#88557d1285ed18f58abb7b8bfb2cd467692f43a1606f9b5d276f0ff08e8d2322::" providerId="AD" clId="Web-{E02F51CA-5F7E-4F30-8073-A96E2E4EF707}" dt="2023-12-11T06:21:18.524" v="456" actId="14100"/>
          <ac:picMkLst>
            <pc:docMk/>
            <pc:sldMk cId="1974480511" sldId="284"/>
            <ac:picMk id="4" creationId="{7F3ABA66-B5A4-DB28-E7E2-CB53D159A5BA}"/>
          </ac:picMkLst>
        </pc:picChg>
      </pc:sldChg>
      <pc:sldChg chg="modSp">
        <pc:chgData name="Guest User" userId="S::urn:spo:anon#88557d1285ed18f58abb7b8bfb2cd467692f43a1606f9b5d276f0ff08e8d2322::" providerId="AD" clId="Web-{E02F51CA-5F7E-4F30-8073-A96E2E4EF707}" dt="2023-12-11T04:26:38.651" v="409" actId="1076"/>
        <pc:sldMkLst>
          <pc:docMk/>
          <pc:sldMk cId="4091139857" sldId="288"/>
        </pc:sldMkLst>
        <pc:spChg chg="mod">
          <ac:chgData name="Guest User" userId="S::urn:spo:anon#88557d1285ed18f58abb7b8bfb2cd467692f43a1606f9b5d276f0ff08e8d2322::" providerId="AD" clId="Web-{E02F51CA-5F7E-4F30-8073-A96E2E4EF707}" dt="2023-12-11T04:26:38.651" v="409" actId="1076"/>
          <ac:spMkLst>
            <pc:docMk/>
            <pc:sldMk cId="4091139857" sldId="288"/>
            <ac:spMk id="2" creationId="{3BE63311-540B-DAA4-7644-E7261A68225C}"/>
          </ac:spMkLst>
        </pc:spChg>
      </pc:sldChg>
      <pc:sldChg chg="modSp new">
        <pc:chgData name="Guest User" userId="S::urn:spo:anon#88557d1285ed18f58abb7b8bfb2cd467692f43a1606f9b5d276f0ff08e8d2322::" providerId="AD" clId="Web-{E02F51CA-5F7E-4F30-8073-A96E2E4EF707}" dt="2023-12-11T17:29:50.259" v="509" actId="20577"/>
        <pc:sldMkLst>
          <pc:docMk/>
          <pc:sldMk cId="119773800" sldId="292"/>
        </pc:sldMkLst>
        <pc:spChg chg="mod">
          <ac:chgData name="Guest User" userId="S::urn:spo:anon#88557d1285ed18f58abb7b8bfb2cd467692f43a1606f9b5d276f0ff08e8d2322::" providerId="AD" clId="Web-{E02F51CA-5F7E-4F30-8073-A96E2E4EF707}" dt="2023-12-11T17:26:46.048" v="473" actId="20577"/>
          <ac:spMkLst>
            <pc:docMk/>
            <pc:sldMk cId="119773800" sldId="292"/>
            <ac:spMk id="2" creationId="{E14A4795-2813-D063-6CCA-887AE4FAC0A9}"/>
          </ac:spMkLst>
        </pc:spChg>
        <pc:spChg chg="mod">
          <ac:chgData name="Guest User" userId="S::urn:spo:anon#88557d1285ed18f58abb7b8bfb2cd467692f43a1606f9b5d276f0ff08e8d2322::" providerId="AD" clId="Web-{E02F51CA-5F7E-4F30-8073-A96E2E4EF707}" dt="2023-12-11T17:29:50.259" v="509" actId="20577"/>
          <ac:spMkLst>
            <pc:docMk/>
            <pc:sldMk cId="119773800" sldId="292"/>
            <ac:spMk id="3" creationId="{20485EAB-0189-AD63-7AFE-D3ACBB5B0100}"/>
          </ac:spMkLst>
        </pc:spChg>
      </pc:sldChg>
    </pc:docChg>
  </pc:docChgLst>
  <pc:docChgLst>
    <pc:chgData name="Uruvakili, Saileela" userId="S::suruv1@unh.newhaven.edu::82138f60-16c7-4589-b4f9-dc6c7c0feaf8" providerId="AD" clId="Web-{56C8CA82-2CFD-A0A2-F5B7-DB80ACF40BD2}"/>
    <pc:docChg chg="addSld modSld">
      <pc:chgData name="Uruvakili, Saileela" userId="S::suruv1@unh.newhaven.edu::82138f60-16c7-4589-b4f9-dc6c7c0feaf8" providerId="AD" clId="Web-{56C8CA82-2CFD-A0A2-F5B7-DB80ACF40BD2}" dt="2023-12-09T23:56:14.475" v="6" actId="20577"/>
      <pc:docMkLst>
        <pc:docMk/>
      </pc:docMkLst>
      <pc:sldChg chg="modSp new">
        <pc:chgData name="Uruvakili, Saileela" userId="S::suruv1@unh.newhaven.edu::82138f60-16c7-4589-b4f9-dc6c7c0feaf8" providerId="AD" clId="Web-{56C8CA82-2CFD-A0A2-F5B7-DB80ACF40BD2}" dt="2023-12-09T23:56:14.475" v="6" actId="20577"/>
        <pc:sldMkLst>
          <pc:docMk/>
          <pc:sldMk cId="498512927" sldId="269"/>
        </pc:sldMkLst>
        <pc:spChg chg="mod">
          <ac:chgData name="Uruvakili, Saileela" userId="S::suruv1@unh.newhaven.edu::82138f60-16c7-4589-b4f9-dc6c7c0feaf8" providerId="AD" clId="Web-{56C8CA82-2CFD-A0A2-F5B7-DB80ACF40BD2}" dt="2023-12-09T23:56:14.475" v="6" actId="20577"/>
          <ac:spMkLst>
            <pc:docMk/>
            <pc:sldMk cId="498512927" sldId="269"/>
            <ac:spMk id="15" creationId="{83779A7E-F0BC-7850-291C-4E9D38263F18}"/>
          </ac:spMkLst>
        </pc:spChg>
      </pc:sldChg>
    </pc:docChg>
  </pc:docChgLst>
  <pc:docChgLst>
    <pc:chgData name="Guest User" userId="S::urn:spo:anon#88557d1285ed18f58abb7b8bfb2cd467692f43a1606f9b5d276f0ff08e8d2322::" providerId="AD" clId="Web-{26885C9C-B7DB-427B-8BD4-7F68B309D3B4}"/>
    <pc:docChg chg="addSld delSld modSld">
      <pc:chgData name="Guest User" userId="S::urn:spo:anon#88557d1285ed18f58abb7b8bfb2cd467692f43a1606f9b5d276f0ff08e8d2322::" providerId="AD" clId="Web-{26885C9C-B7DB-427B-8BD4-7F68B309D3B4}" dt="2023-12-09T17:03:27.537" v="28"/>
      <pc:docMkLst>
        <pc:docMk/>
      </pc:docMkLst>
      <pc:sldChg chg="modSp">
        <pc:chgData name="Guest User" userId="S::urn:spo:anon#88557d1285ed18f58abb7b8bfb2cd467692f43a1606f9b5d276f0ff08e8d2322::" providerId="AD" clId="Web-{26885C9C-B7DB-427B-8BD4-7F68B309D3B4}" dt="2023-12-09T17:02:19.127" v="19" actId="20577"/>
        <pc:sldMkLst>
          <pc:docMk/>
          <pc:sldMk cId="2494402437" sldId="257"/>
        </pc:sldMkLst>
        <pc:spChg chg="mod">
          <ac:chgData name="Guest User" userId="S::urn:spo:anon#88557d1285ed18f58abb7b8bfb2cd467692f43a1606f9b5d276f0ff08e8d2322::" providerId="AD" clId="Web-{26885C9C-B7DB-427B-8BD4-7F68B309D3B4}" dt="2023-12-09T17:02:19.127" v="19" actId="20577"/>
          <ac:spMkLst>
            <pc:docMk/>
            <pc:sldMk cId="2494402437" sldId="257"/>
            <ac:spMk id="76" creationId="{96F9F06F-DECA-5F8E-3722-748337FDE698}"/>
          </ac:spMkLst>
        </pc:spChg>
      </pc:sldChg>
      <pc:sldChg chg="new">
        <pc:chgData name="Guest User" userId="S::urn:spo:anon#88557d1285ed18f58abb7b8bfb2cd467692f43a1606f9b5d276f0ff08e8d2322::" providerId="AD" clId="Web-{26885C9C-B7DB-427B-8BD4-7F68B309D3B4}" dt="2023-12-09T17:02:42.035" v="20"/>
        <pc:sldMkLst>
          <pc:docMk/>
          <pc:sldMk cId="1821885346" sldId="262"/>
        </pc:sldMkLst>
      </pc:sldChg>
      <pc:sldChg chg="addSp delSp modSp add del replId">
        <pc:chgData name="Guest User" userId="S::urn:spo:anon#88557d1285ed18f58abb7b8bfb2cd467692f43a1606f9b5d276f0ff08e8d2322::" providerId="AD" clId="Web-{26885C9C-B7DB-427B-8BD4-7F68B309D3B4}" dt="2023-12-09T17:03:27.537" v="28"/>
        <pc:sldMkLst>
          <pc:docMk/>
          <pc:sldMk cId="3785311652" sldId="263"/>
        </pc:sldMkLst>
        <pc:spChg chg="mod">
          <ac:chgData name="Guest User" userId="S::urn:spo:anon#88557d1285ed18f58abb7b8bfb2cd467692f43a1606f9b5d276f0ff08e8d2322::" providerId="AD" clId="Web-{26885C9C-B7DB-427B-8BD4-7F68B309D3B4}" dt="2023-12-09T17:03:05.520" v="26" actId="20577"/>
          <ac:spMkLst>
            <pc:docMk/>
            <pc:sldMk cId="3785311652" sldId="263"/>
            <ac:spMk id="2" creationId="{3625E72A-AC7C-37CA-A47F-659F2C6F10A0}"/>
          </ac:spMkLst>
        </pc:spChg>
        <pc:spChg chg="add mod">
          <ac:chgData name="Guest User" userId="S::urn:spo:anon#88557d1285ed18f58abb7b8bfb2cd467692f43a1606f9b5d276f0ff08e8d2322::" providerId="AD" clId="Web-{26885C9C-B7DB-427B-8BD4-7F68B309D3B4}" dt="2023-12-09T17:03:11.380" v="27"/>
          <ac:spMkLst>
            <pc:docMk/>
            <pc:sldMk cId="3785311652" sldId="263"/>
            <ac:spMk id="4" creationId="{73B89560-15A8-F68C-0FED-BEAA1DBD4328}"/>
          </ac:spMkLst>
        </pc:spChg>
        <pc:spChg chg="del">
          <ac:chgData name="Guest User" userId="S::urn:spo:anon#88557d1285ed18f58abb7b8bfb2cd467692f43a1606f9b5d276f0ff08e8d2322::" providerId="AD" clId="Web-{26885C9C-B7DB-427B-8BD4-7F68B309D3B4}" dt="2023-12-09T17:03:11.380" v="27"/>
          <ac:spMkLst>
            <pc:docMk/>
            <pc:sldMk cId="3785311652" sldId="263"/>
            <ac:spMk id="71" creationId="{96F9F06F-DECA-5F8E-3722-748337FDE698}"/>
          </ac:spMkLst>
        </pc:spChg>
      </pc:sldChg>
    </pc:docChg>
  </pc:docChgLst>
  <pc:docChgLst>
    <pc:chgData name="Uruvakili, Saileela" userId="S::suruv1@unh.newhaven.edu::82138f60-16c7-4589-b4f9-dc6c7c0feaf8" providerId="AD" clId="Web-{EEF57020-0D71-9982-C13B-D7356630DBE6}"/>
    <pc:docChg chg="delSld modSld">
      <pc:chgData name="Uruvakili, Saileela" userId="S::suruv1@unh.newhaven.edu::82138f60-16c7-4589-b4f9-dc6c7c0feaf8" providerId="AD" clId="Web-{EEF57020-0D71-9982-C13B-D7356630DBE6}" dt="2023-12-11T18:50:11.234" v="196"/>
      <pc:docMkLst>
        <pc:docMk/>
      </pc:docMkLst>
      <pc:sldChg chg="modSp">
        <pc:chgData name="Uruvakili, Saileela" userId="S::suruv1@unh.newhaven.edu::82138f60-16c7-4589-b4f9-dc6c7c0feaf8" providerId="AD" clId="Web-{EEF57020-0D71-9982-C13B-D7356630DBE6}" dt="2023-12-11T15:14:01.485" v="72" actId="20577"/>
        <pc:sldMkLst>
          <pc:docMk/>
          <pc:sldMk cId="1821885346" sldId="262"/>
        </pc:sldMkLst>
        <pc:spChg chg="mod">
          <ac:chgData name="Uruvakili, Saileela" userId="S::suruv1@unh.newhaven.edu::82138f60-16c7-4589-b4f9-dc6c7c0feaf8" providerId="AD" clId="Web-{EEF57020-0D71-9982-C13B-D7356630DBE6}" dt="2023-12-11T15:14:01.485" v="72" actId="20577"/>
          <ac:spMkLst>
            <pc:docMk/>
            <pc:sldMk cId="1821885346" sldId="262"/>
            <ac:spMk id="3" creationId="{29C46214-CE10-85A0-BBD4-CF72AEA5A41E}"/>
          </ac:spMkLst>
        </pc:spChg>
      </pc:sldChg>
      <pc:sldChg chg="modSp">
        <pc:chgData name="Uruvakili, Saileela" userId="S::suruv1@unh.newhaven.edu::82138f60-16c7-4589-b4f9-dc6c7c0feaf8" providerId="AD" clId="Web-{EEF57020-0D71-9982-C13B-D7356630DBE6}" dt="2023-12-11T18:40:22.791" v="195" actId="20577"/>
        <pc:sldMkLst>
          <pc:docMk/>
          <pc:sldMk cId="4106677667" sldId="264"/>
        </pc:sldMkLst>
        <pc:spChg chg="mod">
          <ac:chgData name="Uruvakili, Saileela" userId="S::suruv1@unh.newhaven.edu::82138f60-16c7-4589-b4f9-dc6c7c0feaf8" providerId="AD" clId="Web-{EEF57020-0D71-9982-C13B-D7356630DBE6}" dt="2023-12-11T18:40:22.791" v="195" actId="20577"/>
          <ac:spMkLst>
            <pc:docMk/>
            <pc:sldMk cId="4106677667" sldId="264"/>
            <ac:spMk id="3" creationId="{86C54D48-275E-B3E9-8035-E8C3A9B1C914}"/>
          </ac:spMkLst>
        </pc:spChg>
      </pc:sldChg>
      <pc:sldChg chg="modSp">
        <pc:chgData name="Uruvakili, Saileela" userId="S::suruv1@unh.newhaven.edu::82138f60-16c7-4589-b4f9-dc6c7c0feaf8" providerId="AD" clId="Web-{EEF57020-0D71-9982-C13B-D7356630DBE6}" dt="2023-12-11T18:29:57.909" v="91" actId="20577"/>
        <pc:sldMkLst>
          <pc:docMk/>
          <pc:sldMk cId="2419036682" sldId="267"/>
        </pc:sldMkLst>
        <pc:spChg chg="mod">
          <ac:chgData name="Uruvakili, Saileela" userId="S::suruv1@unh.newhaven.edu::82138f60-16c7-4589-b4f9-dc6c7c0feaf8" providerId="AD" clId="Web-{EEF57020-0D71-9982-C13B-D7356630DBE6}" dt="2023-12-11T18:29:57.909" v="91" actId="20577"/>
          <ac:spMkLst>
            <pc:docMk/>
            <pc:sldMk cId="2419036682" sldId="267"/>
            <ac:spMk id="2" creationId="{0AA7FE9B-1A1E-FDCD-83EE-7DA37BB62F9D}"/>
          </ac:spMkLst>
        </pc:spChg>
        <pc:spChg chg="mod">
          <ac:chgData name="Uruvakili, Saileela" userId="S::suruv1@unh.newhaven.edu::82138f60-16c7-4589-b4f9-dc6c7c0feaf8" providerId="AD" clId="Web-{EEF57020-0D71-9982-C13B-D7356630DBE6}" dt="2023-12-11T18:28:49.626" v="76" actId="20577"/>
          <ac:spMkLst>
            <pc:docMk/>
            <pc:sldMk cId="2419036682" sldId="267"/>
            <ac:spMk id="3" creationId="{87E7D098-61AC-7A22-4358-016D0E6D8683}"/>
          </ac:spMkLst>
        </pc:spChg>
      </pc:sldChg>
      <pc:sldChg chg="modSp">
        <pc:chgData name="Uruvakili, Saileela" userId="S::suruv1@unh.newhaven.edu::82138f60-16c7-4589-b4f9-dc6c7c0feaf8" providerId="AD" clId="Web-{EEF57020-0D71-9982-C13B-D7356630DBE6}" dt="2023-12-11T14:24:00.284" v="13" actId="20577"/>
        <pc:sldMkLst>
          <pc:docMk/>
          <pc:sldMk cId="2112447454" sldId="270"/>
        </pc:sldMkLst>
        <pc:spChg chg="mod">
          <ac:chgData name="Uruvakili, Saileela" userId="S::suruv1@unh.newhaven.edu::82138f60-16c7-4589-b4f9-dc6c7c0feaf8" providerId="AD" clId="Web-{EEF57020-0D71-9982-C13B-D7356630DBE6}" dt="2023-12-11T14:24:00.284" v="13" actId="20577"/>
          <ac:spMkLst>
            <pc:docMk/>
            <pc:sldMk cId="2112447454" sldId="270"/>
            <ac:spMk id="3" creationId="{03646C48-30CE-BFA7-87CA-94C00B1BEB61}"/>
          </ac:spMkLst>
        </pc:spChg>
      </pc:sldChg>
      <pc:sldChg chg="modSp">
        <pc:chgData name="Uruvakili, Saileela" userId="S::suruv1@unh.newhaven.edu::82138f60-16c7-4589-b4f9-dc6c7c0feaf8" providerId="AD" clId="Web-{EEF57020-0D71-9982-C13B-D7356630DBE6}" dt="2023-12-11T14:24:16.988" v="14" actId="20577"/>
        <pc:sldMkLst>
          <pc:docMk/>
          <pc:sldMk cId="2769812667" sldId="271"/>
        </pc:sldMkLst>
        <pc:spChg chg="mod">
          <ac:chgData name="Uruvakili, Saileela" userId="S::suruv1@unh.newhaven.edu::82138f60-16c7-4589-b4f9-dc6c7c0feaf8" providerId="AD" clId="Web-{EEF57020-0D71-9982-C13B-D7356630DBE6}" dt="2023-12-11T14:24:16.988" v="14" actId="20577"/>
          <ac:spMkLst>
            <pc:docMk/>
            <pc:sldMk cId="2769812667" sldId="271"/>
            <ac:spMk id="2" creationId="{5515F3DF-4752-D923-49C2-307F7628C89C}"/>
          </ac:spMkLst>
        </pc:spChg>
        <pc:spChg chg="mod">
          <ac:chgData name="Uruvakili, Saileela" userId="S::suruv1@unh.newhaven.edu::82138f60-16c7-4589-b4f9-dc6c7c0feaf8" providerId="AD" clId="Web-{EEF57020-0D71-9982-C13B-D7356630DBE6}" dt="2023-12-11T14:20:45.947" v="6" actId="20577"/>
          <ac:spMkLst>
            <pc:docMk/>
            <pc:sldMk cId="2769812667" sldId="271"/>
            <ac:spMk id="3" creationId="{36E284DA-9F28-C0D2-9AE5-1517D525CE27}"/>
          </ac:spMkLst>
        </pc:spChg>
      </pc:sldChg>
      <pc:sldChg chg="addSp delSp modSp">
        <pc:chgData name="Uruvakili, Saileela" userId="S::suruv1@unh.newhaven.edu::82138f60-16c7-4589-b4f9-dc6c7c0feaf8" providerId="AD" clId="Web-{EEF57020-0D71-9982-C13B-D7356630DBE6}" dt="2023-12-11T14:27:52.872" v="30"/>
        <pc:sldMkLst>
          <pc:docMk/>
          <pc:sldMk cId="3388184034" sldId="282"/>
        </pc:sldMkLst>
        <pc:spChg chg="add">
          <ac:chgData name="Uruvakili, Saileela" userId="S::suruv1@unh.newhaven.edu::82138f60-16c7-4589-b4f9-dc6c7c0feaf8" providerId="AD" clId="Web-{EEF57020-0D71-9982-C13B-D7356630DBE6}" dt="2023-12-11T14:27:50.138" v="29"/>
          <ac:spMkLst>
            <pc:docMk/>
            <pc:sldMk cId="3388184034" sldId="282"/>
            <ac:spMk id="2" creationId="{4513969C-F873-C913-BFB4-112918331004}"/>
          </ac:spMkLst>
        </pc:spChg>
        <pc:spChg chg="add">
          <ac:chgData name="Uruvakili, Saileela" userId="S::suruv1@unh.newhaven.edu::82138f60-16c7-4589-b4f9-dc6c7c0feaf8" providerId="AD" clId="Web-{EEF57020-0D71-9982-C13B-D7356630DBE6}" dt="2023-12-11T14:27:50.138" v="29"/>
          <ac:spMkLst>
            <pc:docMk/>
            <pc:sldMk cId="3388184034" sldId="282"/>
            <ac:spMk id="14" creationId="{D6729373-5EFE-2308-518C-1B11227960F2}"/>
          </ac:spMkLst>
        </pc:spChg>
        <pc:spChg chg="del mod replId">
          <ac:chgData name="Uruvakili, Saileela" userId="S::suruv1@unh.newhaven.edu::82138f60-16c7-4589-b4f9-dc6c7c0feaf8" providerId="AD" clId="Web-{EEF57020-0D71-9982-C13B-D7356630DBE6}" dt="2023-12-11T14:25:27.272" v="16"/>
          <ac:spMkLst>
            <pc:docMk/>
            <pc:sldMk cId="3388184034" sldId="282"/>
            <ac:spMk id="16" creationId="{441462B8-D1B3-4702-A7DC-9F05CD5F3D4E}"/>
          </ac:spMkLst>
        </pc:spChg>
        <pc:spChg chg="del mod replId">
          <ac:chgData name="Uruvakili, Saileela" userId="S::suruv1@unh.newhaven.edu::82138f60-16c7-4589-b4f9-dc6c7c0feaf8" providerId="AD" clId="Web-{EEF57020-0D71-9982-C13B-D7356630DBE6}" dt="2023-12-11T14:25:27.272" v="16"/>
          <ac:spMkLst>
            <pc:docMk/>
            <pc:sldMk cId="3388184034" sldId="282"/>
            <ac:spMk id="17" creationId="{55907347-284B-2ABE-C113-795336E3B24E}"/>
          </ac:spMkLst>
        </pc:spChg>
        <pc:spChg chg="add del">
          <ac:chgData name="Uruvakili, Saileela" userId="S::suruv1@unh.newhaven.edu::82138f60-16c7-4589-b4f9-dc6c7c0feaf8" providerId="AD" clId="Web-{EEF57020-0D71-9982-C13B-D7356630DBE6}" dt="2023-12-11T14:27:50.138" v="29"/>
          <ac:spMkLst>
            <pc:docMk/>
            <pc:sldMk cId="3388184034" sldId="282"/>
            <ac:spMk id="21" creationId="{154480E5-678B-478F-9170-46502C5FB3E3}"/>
          </ac:spMkLst>
        </pc:spChg>
        <pc:spChg chg="add del">
          <ac:chgData name="Uruvakili, Saileela" userId="S::suruv1@unh.newhaven.edu::82138f60-16c7-4589-b4f9-dc6c7c0feaf8" providerId="AD" clId="Web-{EEF57020-0D71-9982-C13B-D7356630DBE6}" dt="2023-12-11T14:27:50.138" v="29"/>
          <ac:spMkLst>
            <pc:docMk/>
            <pc:sldMk cId="3388184034" sldId="282"/>
            <ac:spMk id="23" creationId="{B598D875-841B-47A7-B4C8-237DBCE2FBC7}"/>
          </ac:spMkLst>
        </pc:spChg>
        <pc:spChg chg="add del mod replId">
          <ac:chgData name="Uruvakili, Saileela" userId="S::suruv1@unh.newhaven.edu::82138f60-16c7-4589-b4f9-dc6c7c0feaf8" providerId="AD" clId="Web-{EEF57020-0D71-9982-C13B-D7356630DBE6}" dt="2023-12-11T14:27:50.138" v="29"/>
          <ac:spMkLst>
            <pc:docMk/>
            <pc:sldMk cId="3388184034" sldId="282"/>
            <ac:spMk id="26" creationId="{B580DA91-9278-C8FA-A149-A687FBCCAAC3}"/>
          </ac:spMkLst>
        </pc:spChg>
        <pc:spChg chg="add del mod replId">
          <ac:chgData name="Uruvakili, Saileela" userId="S::suruv1@unh.newhaven.edu::82138f60-16c7-4589-b4f9-dc6c7c0feaf8" providerId="AD" clId="Web-{EEF57020-0D71-9982-C13B-D7356630DBE6}" dt="2023-12-11T14:27:50.138" v="29"/>
          <ac:spMkLst>
            <pc:docMk/>
            <pc:sldMk cId="3388184034" sldId="282"/>
            <ac:spMk id="27" creationId="{D03B86C7-8389-AF65-A9F6-D4CA10F18325}"/>
          </ac:spMkLst>
        </pc:spChg>
        <pc:picChg chg="add del">
          <ac:chgData name="Uruvakili, Saileela" userId="S::suruv1@unh.newhaven.edu::82138f60-16c7-4589-b4f9-dc6c7c0feaf8" providerId="AD" clId="Web-{EEF57020-0D71-9982-C13B-D7356630DBE6}" dt="2023-12-11T14:27:52.872" v="30"/>
          <ac:picMkLst>
            <pc:docMk/>
            <pc:sldMk cId="3388184034" sldId="282"/>
            <ac:picMk id="13" creationId="{EB51D5E4-AB9B-0B85-751A-67C7DE9ED8DD}"/>
          </ac:picMkLst>
        </pc:picChg>
        <pc:picChg chg="del mod replId">
          <ac:chgData name="Uruvakili, Saileela" userId="S::suruv1@unh.newhaven.edu::82138f60-16c7-4589-b4f9-dc6c7c0feaf8" providerId="AD" clId="Web-{EEF57020-0D71-9982-C13B-D7356630DBE6}" dt="2023-12-11T14:25:27.272" v="16"/>
          <ac:picMkLst>
            <pc:docMk/>
            <pc:sldMk cId="3388184034" sldId="282"/>
            <ac:picMk id="18" creationId="{9AFD0E89-F98F-CF0B-E8D5-A5EA9F2A6088}"/>
          </ac:picMkLst>
        </pc:picChg>
        <pc:picChg chg="add del mod replId">
          <ac:chgData name="Uruvakili, Saileela" userId="S::suruv1@unh.newhaven.edu::82138f60-16c7-4589-b4f9-dc6c7c0feaf8" providerId="AD" clId="Web-{EEF57020-0D71-9982-C13B-D7356630DBE6}" dt="2023-12-11T14:27:50.138" v="29"/>
          <ac:picMkLst>
            <pc:docMk/>
            <pc:sldMk cId="3388184034" sldId="282"/>
            <ac:picMk id="25" creationId="{85C0A120-CC13-6B19-0C25-9032415C1F6A}"/>
          </ac:picMkLst>
        </pc:picChg>
        <pc:cxnChg chg="add del">
          <ac:chgData name="Uruvakili, Saileela" userId="S::suruv1@unh.newhaven.edu::82138f60-16c7-4589-b4f9-dc6c7c0feaf8" providerId="AD" clId="Web-{EEF57020-0D71-9982-C13B-D7356630DBE6}" dt="2023-12-11T14:27:50.138" v="29"/>
          <ac:cxnSpMkLst>
            <pc:docMk/>
            <pc:sldMk cId="3388184034" sldId="282"/>
            <ac:cxnSpMk id="19" creationId="{E9F7CBA9-9D9B-479F-AAB5-BF785971CD85}"/>
          </ac:cxnSpMkLst>
        </pc:cxnChg>
      </pc:sldChg>
      <pc:sldChg chg="del">
        <pc:chgData name="Uruvakili, Saileela" userId="S::suruv1@unh.newhaven.edu::82138f60-16c7-4589-b4f9-dc6c7c0feaf8" providerId="AD" clId="Web-{EEF57020-0D71-9982-C13B-D7356630DBE6}" dt="2023-12-11T18:50:11.234" v="196"/>
        <pc:sldMkLst>
          <pc:docMk/>
          <pc:sldMk cId="1974480511" sldId="284"/>
        </pc:sldMkLst>
      </pc:sldChg>
      <pc:sldChg chg="addSp delSp modSp">
        <pc:chgData name="Uruvakili, Saileela" userId="S::suruv1@unh.newhaven.edu::82138f60-16c7-4589-b4f9-dc6c7c0feaf8" providerId="AD" clId="Web-{EEF57020-0D71-9982-C13B-D7356630DBE6}" dt="2023-12-11T14:28:36.952" v="32" actId="14100"/>
        <pc:sldMkLst>
          <pc:docMk/>
          <pc:sldMk cId="2103736315" sldId="285"/>
        </pc:sldMkLst>
        <pc:spChg chg="add mod">
          <ac:chgData name="Uruvakili, Saileela" userId="S::suruv1@unh.newhaven.edu::82138f60-16c7-4589-b4f9-dc6c7c0feaf8" providerId="AD" clId="Web-{EEF57020-0D71-9982-C13B-D7356630DBE6}" dt="2023-12-11T14:28:14.639" v="31" actId="14100"/>
          <ac:spMkLst>
            <pc:docMk/>
            <pc:sldMk cId="2103736315" sldId="285"/>
            <ac:spMk id="2" creationId="{581A84CE-E82B-CD6E-8811-E6499A749131}"/>
          </ac:spMkLst>
        </pc:spChg>
        <pc:spChg chg="add mod">
          <ac:chgData name="Uruvakili, Saileela" userId="S::suruv1@unh.newhaven.edu::82138f60-16c7-4589-b4f9-dc6c7c0feaf8" providerId="AD" clId="Web-{EEF57020-0D71-9982-C13B-D7356630DBE6}" dt="2023-12-11T14:28:36.952" v="32" actId="14100"/>
          <ac:spMkLst>
            <pc:docMk/>
            <pc:sldMk cId="2103736315" sldId="285"/>
            <ac:spMk id="3" creationId="{3EFC9FB2-FA4F-0305-DD63-E090B609E3CF}"/>
          </ac:spMkLst>
        </pc:spChg>
        <pc:spChg chg="del mod replId">
          <ac:chgData name="Uruvakili, Saileela" userId="S::suruv1@unh.newhaven.edu::82138f60-16c7-4589-b4f9-dc6c7c0feaf8" providerId="AD" clId="Web-{EEF57020-0D71-9982-C13B-D7356630DBE6}" dt="2023-12-11T14:26:02.899" v="18"/>
          <ac:spMkLst>
            <pc:docMk/>
            <pc:sldMk cId="2103736315" sldId="285"/>
            <ac:spMk id="16" creationId="{E058F9AC-10B2-DF21-B439-FABDF782C3FC}"/>
          </ac:spMkLst>
        </pc:spChg>
        <pc:spChg chg="del mod replId">
          <ac:chgData name="Uruvakili, Saileela" userId="S::suruv1@unh.newhaven.edu::82138f60-16c7-4589-b4f9-dc6c7c0feaf8" providerId="AD" clId="Web-{EEF57020-0D71-9982-C13B-D7356630DBE6}" dt="2023-12-11T14:26:02.899" v="18"/>
          <ac:spMkLst>
            <pc:docMk/>
            <pc:sldMk cId="2103736315" sldId="285"/>
            <ac:spMk id="17" creationId="{8ED448C7-0228-BADA-CABD-55F483393C5B}"/>
          </ac:spMkLst>
        </pc:spChg>
        <pc:spChg chg="add del">
          <ac:chgData name="Uruvakili, Saileela" userId="S::suruv1@unh.newhaven.edu::82138f60-16c7-4589-b4f9-dc6c7c0feaf8" providerId="AD" clId="Web-{EEF57020-0D71-9982-C13B-D7356630DBE6}" dt="2023-12-11T14:27:36.325" v="27"/>
          <ac:spMkLst>
            <pc:docMk/>
            <pc:sldMk cId="2103736315" sldId="285"/>
            <ac:spMk id="21" creationId="{154480E5-678B-478F-9170-46502C5FB3E3}"/>
          </ac:spMkLst>
        </pc:spChg>
        <pc:spChg chg="add del">
          <ac:chgData name="Uruvakili, Saileela" userId="S::suruv1@unh.newhaven.edu::82138f60-16c7-4589-b4f9-dc6c7c0feaf8" providerId="AD" clId="Web-{EEF57020-0D71-9982-C13B-D7356630DBE6}" dt="2023-12-11T14:27:36.325" v="27"/>
          <ac:spMkLst>
            <pc:docMk/>
            <pc:sldMk cId="2103736315" sldId="285"/>
            <ac:spMk id="23" creationId="{B598D875-841B-47A7-B4C8-237DBCE2FBC7}"/>
          </ac:spMkLst>
        </pc:spChg>
        <pc:spChg chg="add del mod replId">
          <ac:chgData name="Uruvakili, Saileela" userId="S::suruv1@unh.newhaven.edu::82138f60-16c7-4589-b4f9-dc6c7c0feaf8" providerId="AD" clId="Web-{EEF57020-0D71-9982-C13B-D7356630DBE6}" dt="2023-12-11T14:27:36.325" v="27"/>
          <ac:spMkLst>
            <pc:docMk/>
            <pc:sldMk cId="2103736315" sldId="285"/>
            <ac:spMk id="26" creationId="{8A96142A-353C-BB0F-D9FA-D3670E16DA80}"/>
          </ac:spMkLst>
        </pc:spChg>
        <pc:spChg chg="add del mod replId">
          <ac:chgData name="Uruvakili, Saileela" userId="S::suruv1@unh.newhaven.edu::82138f60-16c7-4589-b4f9-dc6c7c0feaf8" providerId="AD" clId="Web-{EEF57020-0D71-9982-C13B-D7356630DBE6}" dt="2023-12-11T14:27:36.325" v="27"/>
          <ac:spMkLst>
            <pc:docMk/>
            <pc:sldMk cId="2103736315" sldId="285"/>
            <ac:spMk id="27" creationId="{A586BA66-057A-816E-B38B-D1E84667083E}"/>
          </ac:spMkLst>
        </pc:spChg>
        <pc:picChg chg="add">
          <ac:chgData name="Uruvakili, Saileela" userId="S::suruv1@unh.newhaven.edu::82138f60-16c7-4589-b4f9-dc6c7c0feaf8" providerId="AD" clId="Web-{EEF57020-0D71-9982-C13B-D7356630DBE6}" dt="2023-12-11T14:27:36.325" v="27"/>
          <ac:picMkLst>
            <pc:docMk/>
            <pc:sldMk cId="2103736315" sldId="285"/>
            <ac:picMk id="14" creationId="{F824F074-4ABB-3B5F-3D98-B0F32FD30D97}"/>
          </ac:picMkLst>
        </pc:picChg>
        <pc:picChg chg="del mod replId">
          <ac:chgData name="Uruvakili, Saileela" userId="S::suruv1@unh.newhaven.edu::82138f60-16c7-4589-b4f9-dc6c7c0feaf8" providerId="AD" clId="Web-{EEF57020-0D71-9982-C13B-D7356630DBE6}" dt="2023-12-11T14:26:02.899" v="18"/>
          <ac:picMkLst>
            <pc:docMk/>
            <pc:sldMk cId="2103736315" sldId="285"/>
            <ac:picMk id="18" creationId="{86BB2721-9999-3054-3189-DAA2BC142A49}"/>
          </ac:picMkLst>
        </pc:picChg>
        <pc:picChg chg="add del mod replId">
          <ac:chgData name="Uruvakili, Saileela" userId="S::suruv1@unh.newhaven.edu::82138f60-16c7-4589-b4f9-dc6c7c0feaf8" providerId="AD" clId="Web-{EEF57020-0D71-9982-C13B-D7356630DBE6}" dt="2023-12-11T14:27:36.325" v="27"/>
          <ac:picMkLst>
            <pc:docMk/>
            <pc:sldMk cId="2103736315" sldId="285"/>
            <ac:picMk id="25" creationId="{C8275632-4CE4-D54C-8E65-A648B7C329F9}"/>
          </ac:picMkLst>
        </pc:picChg>
        <pc:cxnChg chg="add del">
          <ac:chgData name="Uruvakili, Saileela" userId="S::suruv1@unh.newhaven.edu::82138f60-16c7-4589-b4f9-dc6c7c0feaf8" providerId="AD" clId="Web-{EEF57020-0D71-9982-C13B-D7356630DBE6}" dt="2023-12-11T14:27:36.325" v="27"/>
          <ac:cxnSpMkLst>
            <pc:docMk/>
            <pc:sldMk cId="2103736315" sldId="285"/>
            <ac:cxnSpMk id="19" creationId="{E9F7CBA9-9D9B-479F-AAB5-BF785971CD85}"/>
          </ac:cxnSpMkLst>
        </pc:cxnChg>
      </pc:sldChg>
      <pc:sldChg chg="modSp">
        <pc:chgData name="Uruvakili, Saileela" userId="S::suruv1@unh.newhaven.edu::82138f60-16c7-4589-b4f9-dc6c7c0feaf8" providerId="AD" clId="Web-{EEF57020-0D71-9982-C13B-D7356630DBE6}" dt="2023-12-11T14:23:41.799" v="10" actId="20577"/>
        <pc:sldMkLst>
          <pc:docMk/>
          <pc:sldMk cId="4091139857" sldId="288"/>
        </pc:sldMkLst>
        <pc:spChg chg="mod">
          <ac:chgData name="Uruvakili, Saileela" userId="S::suruv1@unh.newhaven.edu::82138f60-16c7-4589-b4f9-dc6c7c0feaf8" providerId="AD" clId="Web-{EEF57020-0D71-9982-C13B-D7356630DBE6}" dt="2023-12-11T14:23:41.799" v="10" actId="20577"/>
          <ac:spMkLst>
            <pc:docMk/>
            <pc:sldMk cId="4091139857" sldId="288"/>
            <ac:spMk id="3" creationId="{2B982050-CB06-E907-468E-325FD16CF684}"/>
          </ac:spMkLst>
        </pc:spChg>
      </pc:sldChg>
    </pc:docChg>
  </pc:docChgLst>
  <pc:docChgLst>
    <pc:chgData name="Uruvakili, Saileela" userId="S::suruv1@unh.newhaven.edu::82138f60-16c7-4589-b4f9-dc6c7c0feaf8" providerId="AD" clId="Web-{910F67EB-17D9-61DF-F955-A70BC205D5F8}"/>
    <pc:docChg chg="modSld sldOrd">
      <pc:chgData name="Uruvakili, Saileela" userId="S::suruv1@unh.newhaven.edu::82138f60-16c7-4589-b4f9-dc6c7c0feaf8" providerId="AD" clId="Web-{910F67EB-17D9-61DF-F955-A70BC205D5F8}" dt="2023-12-10T14:50:03.838" v="26"/>
      <pc:docMkLst>
        <pc:docMk/>
      </pc:docMkLst>
      <pc:sldChg chg="addSp delSp modSp mod ord setBg setClrOvrMap">
        <pc:chgData name="Uruvakili, Saileela" userId="S::suruv1@unh.newhaven.edu::82138f60-16c7-4589-b4f9-dc6c7c0feaf8" providerId="AD" clId="Web-{910F67EB-17D9-61DF-F955-A70BC205D5F8}" dt="2023-12-10T14:50:03.838" v="26"/>
        <pc:sldMkLst>
          <pc:docMk/>
          <pc:sldMk cId="498512927" sldId="269"/>
        </pc:sldMkLst>
        <pc:spChg chg="add del">
          <ac:chgData name="Uruvakili, Saileela" userId="S::suruv1@unh.newhaven.edu::82138f60-16c7-4589-b4f9-dc6c7c0feaf8" providerId="AD" clId="Web-{910F67EB-17D9-61DF-F955-A70BC205D5F8}" dt="2023-12-10T14:48:55.287" v="8"/>
          <ac:spMkLst>
            <pc:docMk/>
            <pc:sldMk cId="498512927" sldId="269"/>
            <ac:spMk id="2" creationId="{17D0D92F-8B5D-40D5-23D0-E532F24F3199}"/>
          </ac:spMkLst>
        </pc:spChg>
        <pc:spChg chg="add del">
          <ac:chgData name="Uruvakili, Saileela" userId="S::suruv1@unh.newhaven.edu::82138f60-16c7-4589-b4f9-dc6c7c0feaf8" providerId="AD" clId="Web-{910F67EB-17D9-61DF-F955-A70BC205D5F8}" dt="2023-12-10T14:50:03.807" v="23"/>
          <ac:spMkLst>
            <pc:docMk/>
            <pc:sldMk cId="498512927" sldId="269"/>
            <ac:spMk id="2" creationId="{511756E8-EA43-E35E-96A6-728CDFEDAAD0}"/>
          </ac:spMkLst>
        </pc:spChg>
        <pc:spChg chg="add">
          <ac:chgData name="Uruvakili, Saileela" userId="S::suruv1@unh.newhaven.edu::82138f60-16c7-4589-b4f9-dc6c7c0feaf8" providerId="AD" clId="Web-{910F67EB-17D9-61DF-F955-A70BC205D5F8}" dt="2023-12-10T14:50:03.838" v="26"/>
          <ac:spMkLst>
            <pc:docMk/>
            <pc:sldMk cId="498512927" sldId="269"/>
            <ac:spMk id="2" creationId="{7B058F5D-FE6F-7004-3A48-DAA4A21A1A6E}"/>
          </ac:spMkLst>
        </pc:spChg>
        <pc:spChg chg="add del">
          <ac:chgData name="Uruvakili, Saileela" userId="S::suruv1@unh.newhaven.edu::82138f60-16c7-4589-b4f9-dc6c7c0feaf8" providerId="AD" clId="Web-{910F67EB-17D9-61DF-F955-A70BC205D5F8}" dt="2023-12-10T14:49:52.884" v="19"/>
          <ac:spMkLst>
            <pc:docMk/>
            <pc:sldMk cId="498512927" sldId="269"/>
            <ac:spMk id="2" creationId="{E0719F75-FFAB-23D1-B3CB-534A2C88842B}"/>
          </ac:spMkLst>
        </pc:spChg>
        <pc:spChg chg="add del">
          <ac:chgData name="Uruvakili, Saileela" userId="S::suruv1@unh.newhaven.edu::82138f60-16c7-4589-b4f9-dc6c7c0feaf8" providerId="AD" clId="Web-{910F67EB-17D9-61DF-F955-A70BC205D5F8}" dt="2023-12-10T14:48:55.287" v="8"/>
          <ac:spMkLst>
            <pc:docMk/>
            <pc:sldMk cId="498512927" sldId="269"/>
            <ac:spMk id="3" creationId="{245231EA-51E7-53EF-2B6D-D8B73DE4471F}"/>
          </ac:spMkLst>
        </pc:spChg>
        <pc:spChg chg="add del mod">
          <ac:chgData name="Uruvakili, Saileela" userId="S::suruv1@unh.newhaven.edu::82138f60-16c7-4589-b4f9-dc6c7c0feaf8" providerId="AD" clId="Web-{910F67EB-17D9-61DF-F955-A70BC205D5F8}" dt="2023-12-10T14:50:03.838" v="26"/>
          <ac:spMkLst>
            <pc:docMk/>
            <pc:sldMk cId="498512927" sldId="269"/>
            <ac:spMk id="3" creationId="{E0AC1D95-1CC6-821B-E442-26730CF78899}"/>
          </ac:spMkLst>
        </pc:spChg>
        <pc:spChg chg="add del">
          <ac:chgData name="Uruvakili, Saileela" userId="S::suruv1@unh.newhaven.edu::82138f60-16c7-4589-b4f9-dc6c7c0feaf8" providerId="AD" clId="Web-{910F67EB-17D9-61DF-F955-A70BC205D5F8}" dt="2023-12-10T14:48:55.287" v="8"/>
          <ac:spMkLst>
            <pc:docMk/>
            <pc:sldMk cId="498512927" sldId="269"/>
            <ac:spMk id="8" creationId="{100EDD19-6802-4EC3-95CE-CFFAB042CFD6}"/>
          </ac:spMkLst>
        </pc:spChg>
        <pc:spChg chg="add del">
          <ac:chgData name="Uruvakili, Saileela" userId="S::suruv1@unh.newhaven.edu::82138f60-16c7-4589-b4f9-dc6c7c0feaf8" providerId="AD" clId="Web-{910F67EB-17D9-61DF-F955-A70BC205D5F8}" dt="2023-12-10T14:48:55.287" v="8"/>
          <ac:spMkLst>
            <pc:docMk/>
            <pc:sldMk cId="498512927" sldId="269"/>
            <ac:spMk id="10" creationId="{DB17E863-922E-4C26-BD64-E8FD41D28661}"/>
          </ac:spMkLst>
        </pc:spChg>
        <pc:spChg chg="add del">
          <ac:chgData name="Uruvakili, Saileela" userId="S::suruv1@unh.newhaven.edu::82138f60-16c7-4589-b4f9-dc6c7c0feaf8" providerId="AD" clId="Web-{910F67EB-17D9-61DF-F955-A70BC205D5F8}" dt="2023-12-10T14:50:03.838" v="26"/>
          <ac:spMkLst>
            <pc:docMk/>
            <pc:sldMk cId="498512927" sldId="269"/>
            <ac:spMk id="12" creationId="{081E4A58-353D-44AE-B2FC-2A74E2E400F7}"/>
          </ac:spMkLst>
        </pc:spChg>
        <pc:spChg chg="add del">
          <ac:chgData name="Uruvakili, Saileela" userId="S::suruv1@unh.newhaven.edu::82138f60-16c7-4589-b4f9-dc6c7c0feaf8" providerId="AD" clId="Web-{910F67EB-17D9-61DF-F955-A70BC205D5F8}" dt="2023-12-10T14:50:03.838" v="26"/>
          <ac:spMkLst>
            <pc:docMk/>
            <pc:sldMk cId="498512927" sldId="269"/>
            <ac:spMk id="13" creationId="{907EF6B7-1338-4443-8C46-6A318D952DFD}"/>
          </ac:spMkLst>
        </pc:spChg>
        <pc:spChg chg="add del">
          <ac:chgData name="Uruvakili, Saileela" userId="S::suruv1@unh.newhaven.edu::82138f60-16c7-4589-b4f9-dc6c7c0feaf8" providerId="AD" clId="Web-{910F67EB-17D9-61DF-F955-A70BC205D5F8}" dt="2023-12-10T14:50:03.838" v="26"/>
          <ac:spMkLst>
            <pc:docMk/>
            <pc:sldMk cId="498512927" sldId="269"/>
            <ac:spMk id="14" creationId="{DAAE4CDD-124C-4DCF-9584-B6033B545DD5}"/>
          </ac:spMkLst>
        </pc:spChg>
        <pc:spChg chg="add del mod replId">
          <ac:chgData name="Uruvakili, Saileela" userId="S::suruv1@unh.newhaven.edu::82138f60-16c7-4589-b4f9-dc6c7c0feaf8" providerId="AD" clId="Web-{910F67EB-17D9-61DF-F955-A70BC205D5F8}" dt="2023-12-10T14:48:55.287" v="11"/>
          <ac:spMkLst>
            <pc:docMk/>
            <pc:sldMk cId="498512927" sldId="269"/>
            <ac:spMk id="15" creationId="{83779A7E-F0BC-7850-291C-4E9D38263F18}"/>
          </ac:spMkLst>
        </pc:spChg>
        <pc:spChg chg="add del mod replId">
          <ac:chgData name="Uruvakili, Saileela" userId="S::suruv1@unh.newhaven.edu::82138f60-16c7-4589-b4f9-dc6c7c0feaf8" providerId="AD" clId="Web-{910F67EB-17D9-61DF-F955-A70BC205D5F8}" dt="2023-12-10T14:48:55.287" v="11"/>
          <ac:spMkLst>
            <pc:docMk/>
            <pc:sldMk cId="498512927" sldId="269"/>
            <ac:spMk id="16" creationId="{4E9C1C6F-52E4-BC86-FAA0-57B4038F5D88}"/>
          </ac:spMkLst>
        </pc:spChg>
        <pc:spChg chg="add del">
          <ac:chgData name="Uruvakili, Saileela" userId="S::suruv1@unh.newhaven.edu::82138f60-16c7-4589-b4f9-dc6c7c0feaf8" providerId="AD" clId="Web-{910F67EB-17D9-61DF-F955-A70BC205D5F8}" dt="2023-12-10T14:50:03.807" v="23"/>
          <ac:spMkLst>
            <pc:docMk/>
            <pc:sldMk cId="498512927" sldId="269"/>
            <ac:spMk id="20" creationId="{6D1A2CED-DA9B-4CCF-8215-CFC65FE71603}"/>
          </ac:spMkLst>
        </pc:spChg>
        <pc:spChg chg="add del">
          <ac:chgData name="Uruvakili, Saileela" userId="S::suruv1@unh.newhaven.edu::82138f60-16c7-4589-b4f9-dc6c7c0feaf8" providerId="AD" clId="Web-{910F67EB-17D9-61DF-F955-A70BC205D5F8}" dt="2023-12-10T14:49:52.884" v="19"/>
          <ac:spMkLst>
            <pc:docMk/>
            <pc:sldMk cId="498512927" sldId="269"/>
            <ac:spMk id="21" creationId="{257363FD-7E77-4145-9483-331A807ADF0E}"/>
          </ac:spMkLst>
        </pc:spChg>
        <pc:spChg chg="add del">
          <ac:chgData name="Uruvakili, Saileela" userId="S::suruv1@unh.newhaven.edu::82138f60-16c7-4589-b4f9-dc6c7c0feaf8" providerId="AD" clId="Web-{910F67EB-17D9-61DF-F955-A70BC205D5F8}" dt="2023-12-10T14:50:03.807" v="23"/>
          <ac:spMkLst>
            <pc:docMk/>
            <pc:sldMk cId="498512927" sldId="269"/>
            <ac:spMk id="22" creationId="{562DFC44-A40C-4573-9230-B3EDB3EC8EEB}"/>
          </ac:spMkLst>
        </pc:spChg>
        <pc:spChg chg="add del">
          <ac:chgData name="Uruvakili, Saileela" userId="S::suruv1@unh.newhaven.edu::82138f60-16c7-4589-b4f9-dc6c7c0feaf8" providerId="AD" clId="Web-{910F67EB-17D9-61DF-F955-A70BC205D5F8}" dt="2023-12-10T14:50:03.807" v="23"/>
          <ac:spMkLst>
            <pc:docMk/>
            <pc:sldMk cId="498512927" sldId="269"/>
            <ac:spMk id="24" creationId="{15589D35-CF9F-4DE9-A792-8571A09E9BC9}"/>
          </ac:spMkLst>
        </pc:spChg>
        <pc:spChg chg="add">
          <ac:chgData name="Uruvakili, Saileela" userId="S::suruv1@unh.newhaven.edu::82138f60-16c7-4589-b4f9-dc6c7c0feaf8" providerId="AD" clId="Web-{910F67EB-17D9-61DF-F955-A70BC205D5F8}" dt="2023-12-10T14:50:03.838" v="26"/>
          <ac:spMkLst>
            <pc:docMk/>
            <pc:sldMk cId="498512927" sldId="269"/>
            <ac:spMk id="26" creationId="{9228552E-C8B1-4A80-8448-0787CE0FC704}"/>
          </ac:spMkLst>
        </pc:spChg>
        <pc:spChg chg="add del mod replId">
          <ac:chgData name="Uruvakili, Saileela" userId="S::suruv1@unh.newhaven.edu::82138f60-16c7-4589-b4f9-dc6c7c0feaf8" providerId="AD" clId="Web-{910F67EB-17D9-61DF-F955-A70BC205D5F8}" dt="2023-12-10T14:50:03.838" v="26"/>
          <ac:spMkLst>
            <pc:docMk/>
            <pc:sldMk cId="498512927" sldId="269"/>
            <ac:spMk id="29" creationId="{34F4C257-B704-D0F0-0211-4EB0D6E9EC4C}"/>
          </ac:spMkLst>
        </pc:spChg>
        <pc:graphicFrameChg chg="add del">
          <ac:chgData name="Uruvakili, Saileela" userId="S::suruv1@unh.newhaven.edu::82138f60-16c7-4589-b4f9-dc6c7c0feaf8" providerId="AD" clId="Web-{910F67EB-17D9-61DF-F955-A70BC205D5F8}" dt="2023-12-10T14:49:52.884" v="19"/>
          <ac:graphicFrameMkLst>
            <pc:docMk/>
            <pc:sldMk cId="498512927" sldId="269"/>
            <ac:graphicFrameMk id="18" creationId="{BC07D8FE-5C81-C475-51E4-3E19D5D70495}"/>
          </ac:graphicFrameMkLst>
        </pc:graphicFrameChg>
        <pc:graphicFrameChg chg="add del">
          <ac:chgData name="Uruvakili, Saileela" userId="S::suruv1@unh.newhaven.edu::82138f60-16c7-4589-b4f9-dc6c7c0feaf8" providerId="AD" clId="Web-{910F67EB-17D9-61DF-F955-A70BC205D5F8}" dt="2023-12-10T14:50:03.807" v="23"/>
          <ac:graphicFrameMkLst>
            <pc:docMk/>
            <pc:sldMk cId="498512927" sldId="269"/>
            <ac:graphicFrameMk id="23" creationId="{EB925AC7-A454-CAD1-AFB7-E15226C5BA7D}"/>
          </ac:graphicFrameMkLst>
        </pc:graphicFrameChg>
        <pc:graphicFrameChg chg="add">
          <ac:chgData name="Uruvakili, Saileela" userId="S::suruv1@unh.newhaven.edu::82138f60-16c7-4589-b4f9-dc6c7c0feaf8" providerId="AD" clId="Web-{910F67EB-17D9-61DF-F955-A70BC205D5F8}" dt="2023-12-10T14:50:03.838" v="26"/>
          <ac:graphicFrameMkLst>
            <pc:docMk/>
            <pc:sldMk cId="498512927" sldId="269"/>
            <ac:graphicFrameMk id="28" creationId="{94218DA4-5E52-83FB-5F69-C6F03AF01CE1}"/>
          </ac:graphicFrameMkLst>
        </pc:graphicFrameChg>
        <pc:picChg chg="add del">
          <ac:chgData name="Uruvakili, Saileela" userId="S::suruv1@unh.newhaven.edu::82138f60-16c7-4589-b4f9-dc6c7c0feaf8" providerId="AD" clId="Web-{910F67EB-17D9-61DF-F955-A70BC205D5F8}" dt="2023-12-10T14:49:52.884" v="19"/>
          <ac:picMkLst>
            <pc:docMk/>
            <pc:sldMk cId="498512927" sldId="269"/>
            <ac:picMk id="17" creationId="{983CF933-0D12-6BFD-67B0-F3B086D32564}"/>
          </ac:picMkLst>
        </pc:picChg>
        <pc:picChg chg="add">
          <ac:chgData name="Uruvakili, Saileela" userId="S::suruv1@unh.newhaven.edu::82138f60-16c7-4589-b4f9-dc6c7c0feaf8" providerId="AD" clId="Web-{910F67EB-17D9-61DF-F955-A70BC205D5F8}" dt="2023-12-10T14:50:03.838" v="26"/>
          <ac:picMkLst>
            <pc:docMk/>
            <pc:sldMk cId="498512927" sldId="269"/>
            <ac:picMk id="27" creationId="{F054E2EA-5CEF-8BB5-E83D-87A569C6AE9A}"/>
          </ac:picMkLst>
        </pc:pic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C2C0AE44-E268-4970-BFCA-159895709F99}" type="doc">
      <dgm:prSet loTypeId="urn:microsoft.com/office/officeart/2005/8/layout/hierarchy1" loCatId="hierarchy" qsTypeId="urn:microsoft.com/office/officeart/2005/8/quickstyle/simple1" qsCatId="simple" csTypeId="urn:microsoft.com/office/officeart/2005/8/colors/accent0_3" csCatId="mainScheme"/>
      <dgm:spPr/>
      <dgm:t>
        <a:bodyPr/>
        <a:lstStyle/>
        <a:p>
          <a:endParaRPr lang="en-US"/>
        </a:p>
      </dgm:t>
    </dgm:pt>
    <dgm:pt modelId="{B6F73B80-1AA4-4617-BCBD-6A33A83F1D8D}">
      <dgm:prSet/>
      <dgm:spPr/>
      <dgm:t>
        <a:bodyPr/>
        <a:lstStyle/>
        <a:p>
          <a:r>
            <a:rPr lang="en-US"/>
            <a:t>HMM is very rich in mathematical structure and hence can form the theoretical basis for use in a wide range of application.</a:t>
          </a:r>
        </a:p>
      </dgm:t>
    </dgm:pt>
    <dgm:pt modelId="{68BFE55D-942A-4817-A04E-DB28441DAA7C}" type="parTrans" cxnId="{66B1B3FC-2EC6-4162-B97D-16E8269C7F2F}">
      <dgm:prSet/>
      <dgm:spPr/>
      <dgm:t>
        <a:bodyPr/>
        <a:lstStyle/>
        <a:p>
          <a:endParaRPr lang="en-US"/>
        </a:p>
      </dgm:t>
    </dgm:pt>
    <dgm:pt modelId="{B93D5C56-3E39-4E56-97EF-87D84F48EC9E}" type="sibTrans" cxnId="{66B1B3FC-2EC6-4162-B97D-16E8269C7F2F}">
      <dgm:prSet/>
      <dgm:spPr/>
      <dgm:t>
        <a:bodyPr/>
        <a:lstStyle/>
        <a:p>
          <a:endParaRPr lang="en-US"/>
        </a:p>
      </dgm:t>
    </dgm:pt>
    <dgm:pt modelId="{F2BC70A0-CF87-4C69-A029-2A700E28C2A5}">
      <dgm:prSet/>
      <dgm:spPr/>
      <dgm:t>
        <a:bodyPr/>
        <a:lstStyle/>
        <a:p>
          <a:r>
            <a:rPr lang="en-US"/>
            <a:t>HMM model, when applied properly works well in practice for several important application.</a:t>
          </a:r>
        </a:p>
      </dgm:t>
    </dgm:pt>
    <dgm:pt modelId="{48270820-EFD5-4DA6-A671-95D069655DA4}" type="parTrans" cxnId="{7FE23A74-C72B-40BC-9618-718C765748C7}">
      <dgm:prSet/>
      <dgm:spPr/>
      <dgm:t>
        <a:bodyPr/>
        <a:lstStyle/>
        <a:p>
          <a:endParaRPr lang="en-US"/>
        </a:p>
      </dgm:t>
    </dgm:pt>
    <dgm:pt modelId="{14089BD3-8276-4750-A162-4B9E86A5D927}" type="sibTrans" cxnId="{7FE23A74-C72B-40BC-9618-718C765748C7}">
      <dgm:prSet/>
      <dgm:spPr/>
      <dgm:t>
        <a:bodyPr/>
        <a:lstStyle/>
        <a:p>
          <a:endParaRPr lang="en-US"/>
        </a:p>
      </dgm:t>
    </dgm:pt>
    <dgm:pt modelId="{34141AFA-3F43-4196-84EC-CE0787C78271}" type="pres">
      <dgm:prSet presAssocID="{C2C0AE44-E268-4970-BFCA-159895709F99}" presName="hierChild1" presStyleCnt="0">
        <dgm:presLayoutVars>
          <dgm:chPref val="1"/>
          <dgm:dir/>
          <dgm:animOne val="branch"/>
          <dgm:animLvl val="lvl"/>
          <dgm:resizeHandles/>
        </dgm:presLayoutVars>
      </dgm:prSet>
      <dgm:spPr/>
    </dgm:pt>
    <dgm:pt modelId="{DF894E81-66CD-4399-84E6-6F2F402630ED}" type="pres">
      <dgm:prSet presAssocID="{B6F73B80-1AA4-4617-BCBD-6A33A83F1D8D}" presName="hierRoot1" presStyleCnt="0"/>
      <dgm:spPr/>
    </dgm:pt>
    <dgm:pt modelId="{FD7EAC97-14AD-4F6F-8AFF-A893EEBE9B76}" type="pres">
      <dgm:prSet presAssocID="{B6F73B80-1AA4-4617-BCBD-6A33A83F1D8D}" presName="composite" presStyleCnt="0"/>
      <dgm:spPr/>
    </dgm:pt>
    <dgm:pt modelId="{1AE74AAD-829D-4380-B714-242391159202}" type="pres">
      <dgm:prSet presAssocID="{B6F73B80-1AA4-4617-BCBD-6A33A83F1D8D}" presName="background" presStyleLbl="node0" presStyleIdx="0" presStyleCnt="2"/>
      <dgm:spPr/>
    </dgm:pt>
    <dgm:pt modelId="{2B70A1C4-417D-49C2-9BAA-8C9C7E6A24B0}" type="pres">
      <dgm:prSet presAssocID="{B6F73B80-1AA4-4617-BCBD-6A33A83F1D8D}" presName="text" presStyleLbl="fgAcc0" presStyleIdx="0" presStyleCnt="2">
        <dgm:presLayoutVars>
          <dgm:chPref val="3"/>
        </dgm:presLayoutVars>
      </dgm:prSet>
      <dgm:spPr/>
    </dgm:pt>
    <dgm:pt modelId="{873EA759-BAD2-4DE8-955F-B743F3FCFB25}" type="pres">
      <dgm:prSet presAssocID="{B6F73B80-1AA4-4617-BCBD-6A33A83F1D8D}" presName="hierChild2" presStyleCnt="0"/>
      <dgm:spPr/>
    </dgm:pt>
    <dgm:pt modelId="{3B66D111-C906-4817-81FD-91DCE255DD85}" type="pres">
      <dgm:prSet presAssocID="{F2BC70A0-CF87-4C69-A029-2A700E28C2A5}" presName="hierRoot1" presStyleCnt="0"/>
      <dgm:spPr/>
    </dgm:pt>
    <dgm:pt modelId="{6E727997-C2A4-44DD-8B94-43078E5981CB}" type="pres">
      <dgm:prSet presAssocID="{F2BC70A0-CF87-4C69-A029-2A700E28C2A5}" presName="composite" presStyleCnt="0"/>
      <dgm:spPr/>
    </dgm:pt>
    <dgm:pt modelId="{4623B904-DFEB-4949-9320-C50539E413E2}" type="pres">
      <dgm:prSet presAssocID="{F2BC70A0-CF87-4C69-A029-2A700E28C2A5}" presName="background" presStyleLbl="node0" presStyleIdx="1" presStyleCnt="2"/>
      <dgm:spPr/>
    </dgm:pt>
    <dgm:pt modelId="{8E24C04E-648C-425F-BCED-B90B0BCA035F}" type="pres">
      <dgm:prSet presAssocID="{F2BC70A0-CF87-4C69-A029-2A700E28C2A5}" presName="text" presStyleLbl="fgAcc0" presStyleIdx="1" presStyleCnt="2">
        <dgm:presLayoutVars>
          <dgm:chPref val="3"/>
        </dgm:presLayoutVars>
      </dgm:prSet>
      <dgm:spPr/>
    </dgm:pt>
    <dgm:pt modelId="{A95189A7-F923-4C51-AD7C-D38DCFF7405C}" type="pres">
      <dgm:prSet presAssocID="{F2BC70A0-CF87-4C69-A029-2A700E28C2A5}" presName="hierChild2" presStyleCnt="0"/>
      <dgm:spPr/>
    </dgm:pt>
  </dgm:ptLst>
  <dgm:cxnLst>
    <dgm:cxn modelId="{8E44AA2B-B9AA-49F5-97FE-3EE0559A16D0}" type="presOf" srcId="{C2C0AE44-E268-4970-BFCA-159895709F99}" destId="{34141AFA-3F43-4196-84EC-CE0787C78271}" srcOrd="0" destOrd="0" presId="urn:microsoft.com/office/officeart/2005/8/layout/hierarchy1"/>
    <dgm:cxn modelId="{7FE23A74-C72B-40BC-9618-718C765748C7}" srcId="{C2C0AE44-E268-4970-BFCA-159895709F99}" destId="{F2BC70A0-CF87-4C69-A029-2A700E28C2A5}" srcOrd="1" destOrd="0" parTransId="{48270820-EFD5-4DA6-A671-95D069655DA4}" sibTransId="{14089BD3-8276-4750-A162-4B9E86A5D927}"/>
    <dgm:cxn modelId="{7BF08B8F-FC0A-4CE8-A1A8-91A30FDE83F3}" type="presOf" srcId="{B6F73B80-1AA4-4617-BCBD-6A33A83F1D8D}" destId="{2B70A1C4-417D-49C2-9BAA-8C9C7E6A24B0}" srcOrd="0" destOrd="0" presId="urn:microsoft.com/office/officeart/2005/8/layout/hierarchy1"/>
    <dgm:cxn modelId="{ACE73894-7A40-4E91-BFEA-B18356B32C8F}" type="presOf" srcId="{F2BC70A0-CF87-4C69-A029-2A700E28C2A5}" destId="{8E24C04E-648C-425F-BCED-B90B0BCA035F}" srcOrd="0" destOrd="0" presId="urn:microsoft.com/office/officeart/2005/8/layout/hierarchy1"/>
    <dgm:cxn modelId="{66B1B3FC-2EC6-4162-B97D-16E8269C7F2F}" srcId="{C2C0AE44-E268-4970-BFCA-159895709F99}" destId="{B6F73B80-1AA4-4617-BCBD-6A33A83F1D8D}" srcOrd="0" destOrd="0" parTransId="{68BFE55D-942A-4817-A04E-DB28441DAA7C}" sibTransId="{B93D5C56-3E39-4E56-97EF-87D84F48EC9E}"/>
    <dgm:cxn modelId="{69AC356A-4C36-4CFD-A9D6-E2CCFC159575}" type="presParOf" srcId="{34141AFA-3F43-4196-84EC-CE0787C78271}" destId="{DF894E81-66CD-4399-84E6-6F2F402630ED}" srcOrd="0" destOrd="0" presId="urn:microsoft.com/office/officeart/2005/8/layout/hierarchy1"/>
    <dgm:cxn modelId="{E5FE297E-F657-4D2A-B546-189B8E295C6E}" type="presParOf" srcId="{DF894E81-66CD-4399-84E6-6F2F402630ED}" destId="{FD7EAC97-14AD-4F6F-8AFF-A893EEBE9B76}" srcOrd="0" destOrd="0" presId="urn:microsoft.com/office/officeart/2005/8/layout/hierarchy1"/>
    <dgm:cxn modelId="{BEEF60B0-DFD6-4642-9E7C-A3A1E98351F3}" type="presParOf" srcId="{FD7EAC97-14AD-4F6F-8AFF-A893EEBE9B76}" destId="{1AE74AAD-829D-4380-B714-242391159202}" srcOrd="0" destOrd="0" presId="urn:microsoft.com/office/officeart/2005/8/layout/hierarchy1"/>
    <dgm:cxn modelId="{D5BCF64A-30BC-45B1-9BEF-0E80A368B398}" type="presParOf" srcId="{FD7EAC97-14AD-4F6F-8AFF-A893EEBE9B76}" destId="{2B70A1C4-417D-49C2-9BAA-8C9C7E6A24B0}" srcOrd="1" destOrd="0" presId="urn:microsoft.com/office/officeart/2005/8/layout/hierarchy1"/>
    <dgm:cxn modelId="{3D30BD85-5F64-4E22-B6F1-BAEC941307B5}" type="presParOf" srcId="{DF894E81-66CD-4399-84E6-6F2F402630ED}" destId="{873EA759-BAD2-4DE8-955F-B743F3FCFB25}" srcOrd="1" destOrd="0" presId="urn:microsoft.com/office/officeart/2005/8/layout/hierarchy1"/>
    <dgm:cxn modelId="{1955DC2A-21EB-4A7A-B178-EEED63D47B37}" type="presParOf" srcId="{34141AFA-3F43-4196-84EC-CE0787C78271}" destId="{3B66D111-C906-4817-81FD-91DCE255DD85}" srcOrd="1" destOrd="0" presId="urn:microsoft.com/office/officeart/2005/8/layout/hierarchy1"/>
    <dgm:cxn modelId="{2EECB84C-DD88-4D3F-BC89-B167CFB95F78}" type="presParOf" srcId="{3B66D111-C906-4817-81FD-91DCE255DD85}" destId="{6E727997-C2A4-44DD-8B94-43078E5981CB}" srcOrd="0" destOrd="0" presId="urn:microsoft.com/office/officeart/2005/8/layout/hierarchy1"/>
    <dgm:cxn modelId="{8EF5F139-31B4-4E66-8006-F856638D4E48}" type="presParOf" srcId="{6E727997-C2A4-44DD-8B94-43078E5981CB}" destId="{4623B904-DFEB-4949-9320-C50539E413E2}" srcOrd="0" destOrd="0" presId="urn:microsoft.com/office/officeart/2005/8/layout/hierarchy1"/>
    <dgm:cxn modelId="{8AE58B52-5AA2-49E1-8B05-76A2FE74AB3F}" type="presParOf" srcId="{6E727997-C2A4-44DD-8B94-43078E5981CB}" destId="{8E24C04E-648C-425F-BCED-B90B0BCA035F}" srcOrd="1" destOrd="0" presId="urn:microsoft.com/office/officeart/2005/8/layout/hierarchy1"/>
    <dgm:cxn modelId="{CF06BBA2-DAD7-4BD1-86C2-6CB4B896ABF3}" type="presParOf" srcId="{3B66D111-C906-4817-81FD-91DCE255DD85}" destId="{A95189A7-F923-4C51-AD7C-D38DCFF7405C}"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EBCF3A-21CD-4B31-84D4-EA1D28784173}"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DC7B7743-C401-4530-AFB4-796110772348}">
      <dgm:prSet/>
      <dgm:spPr/>
      <dgm:t>
        <a:bodyPr/>
        <a:lstStyle/>
        <a:p>
          <a:pPr>
            <a:lnSpc>
              <a:spcPct val="100000"/>
            </a:lnSpc>
          </a:pPr>
          <a:r>
            <a:rPr lang="en-US" b="1"/>
            <a:t>Initialization:</a:t>
          </a:r>
          <a:r>
            <a:rPr lang="en-US"/>
            <a:t> The decoding process begins by initializing probabilities for the starting states of different phonetic units.</a:t>
          </a:r>
        </a:p>
      </dgm:t>
    </dgm:pt>
    <dgm:pt modelId="{C0486571-91DA-4410-A01E-C2EDEBE2A57C}" type="parTrans" cxnId="{820DB59F-8A34-4F57-A1C5-9DC514579F94}">
      <dgm:prSet/>
      <dgm:spPr/>
      <dgm:t>
        <a:bodyPr/>
        <a:lstStyle/>
        <a:p>
          <a:endParaRPr lang="en-US"/>
        </a:p>
      </dgm:t>
    </dgm:pt>
    <dgm:pt modelId="{A80A6BAD-451E-486E-BE77-6B0077CF600E}" type="sibTrans" cxnId="{820DB59F-8A34-4F57-A1C5-9DC514579F94}">
      <dgm:prSet/>
      <dgm:spPr/>
      <dgm:t>
        <a:bodyPr/>
        <a:lstStyle/>
        <a:p>
          <a:endParaRPr lang="en-US"/>
        </a:p>
      </dgm:t>
    </dgm:pt>
    <dgm:pt modelId="{9805B7F7-9D64-4742-9118-3ADEAE863459}">
      <dgm:prSet/>
      <dgm:spPr/>
      <dgm:t>
        <a:bodyPr/>
        <a:lstStyle/>
        <a:p>
          <a:pPr>
            <a:lnSpc>
              <a:spcPct val="100000"/>
            </a:lnSpc>
          </a:pPr>
          <a:r>
            <a:rPr lang="en-US" b="1"/>
            <a:t>Forward Algorithm:</a:t>
          </a:r>
          <a:r>
            <a:rPr lang="en-US"/>
            <a:t> The algorithm calculates the probability of being in each state of the HMM at each time step, considering the observed features and transitioning between states.</a:t>
          </a:r>
        </a:p>
      </dgm:t>
    </dgm:pt>
    <dgm:pt modelId="{F8EBA4AC-073D-487D-A62C-1769D285F252}" type="parTrans" cxnId="{32CB3428-4060-4C5B-94A4-9E0A1A64CACB}">
      <dgm:prSet/>
      <dgm:spPr/>
      <dgm:t>
        <a:bodyPr/>
        <a:lstStyle/>
        <a:p>
          <a:endParaRPr lang="en-US"/>
        </a:p>
      </dgm:t>
    </dgm:pt>
    <dgm:pt modelId="{6A8BA685-0DD2-4C73-9A13-03243067856C}" type="sibTrans" cxnId="{32CB3428-4060-4C5B-94A4-9E0A1A64CACB}">
      <dgm:prSet/>
      <dgm:spPr/>
      <dgm:t>
        <a:bodyPr/>
        <a:lstStyle/>
        <a:p>
          <a:endParaRPr lang="en-US"/>
        </a:p>
      </dgm:t>
    </dgm:pt>
    <dgm:pt modelId="{92352A8A-61E3-48E5-A848-9C9A4CD05191}">
      <dgm:prSet/>
      <dgm:spPr/>
      <dgm:t>
        <a:bodyPr/>
        <a:lstStyle/>
        <a:p>
          <a:pPr>
            <a:lnSpc>
              <a:spcPct val="100000"/>
            </a:lnSpc>
          </a:pPr>
          <a:r>
            <a:rPr lang="en-US" b="1"/>
            <a:t>Backtracking:</a:t>
          </a:r>
          <a:r>
            <a:rPr lang="en-US"/>
            <a:t> As the algorithm progresses through the HMM, it keeps track of the most likely path by considering both the current state's probability and the transition probabilities from the previous state.</a:t>
          </a:r>
        </a:p>
      </dgm:t>
    </dgm:pt>
    <dgm:pt modelId="{BFE0E77D-3234-4C59-ACEB-2FB83856A701}" type="parTrans" cxnId="{F52B0488-1133-41A0-8DD7-09E160476E12}">
      <dgm:prSet/>
      <dgm:spPr/>
      <dgm:t>
        <a:bodyPr/>
        <a:lstStyle/>
        <a:p>
          <a:endParaRPr lang="en-US"/>
        </a:p>
      </dgm:t>
    </dgm:pt>
    <dgm:pt modelId="{512E41CD-5986-40B8-84F3-5AFCA8E6C7A6}" type="sibTrans" cxnId="{F52B0488-1133-41A0-8DD7-09E160476E12}">
      <dgm:prSet/>
      <dgm:spPr/>
      <dgm:t>
        <a:bodyPr/>
        <a:lstStyle/>
        <a:p>
          <a:endParaRPr lang="en-US"/>
        </a:p>
      </dgm:t>
    </dgm:pt>
    <dgm:pt modelId="{E44CED60-454D-400B-A76C-451B84C7A012}">
      <dgm:prSet/>
      <dgm:spPr/>
      <dgm:t>
        <a:bodyPr/>
        <a:lstStyle/>
        <a:p>
          <a:pPr>
            <a:lnSpc>
              <a:spcPct val="100000"/>
            </a:lnSpc>
          </a:pPr>
          <a:r>
            <a:rPr lang="en-US" b="1"/>
            <a:t>Termination:</a:t>
          </a:r>
          <a:r>
            <a:rPr lang="en-US"/>
            <a:t> Once the entire audio signal has been processed, the algorithm identifies the most likely sequence of phonetic units by backtracking through the best path determined by the Viterbi algorithm.</a:t>
          </a:r>
        </a:p>
      </dgm:t>
    </dgm:pt>
    <dgm:pt modelId="{DF50622F-9B1E-419D-B389-0F0488DCCF08}" type="parTrans" cxnId="{59290C8B-8E31-4F71-8055-E9BCFFA84756}">
      <dgm:prSet/>
      <dgm:spPr/>
      <dgm:t>
        <a:bodyPr/>
        <a:lstStyle/>
        <a:p>
          <a:endParaRPr lang="en-US"/>
        </a:p>
      </dgm:t>
    </dgm:pt>
    <dgm:pt modelId="{1D9E1D1B-0C69-455F-A655-280C9B7E31B8}" type="sibTrans" cxnId="{59290C8B-8E31-4F71-8055-E9BCFFA84756}">
      <dgm:prSet/>
      <dgm:spPr/>
      <dgm:t>
        <a:bodyPr/>
        <a:lstStyle/>
        <a:p>
          <a:endParaRPr lang="en-US"/>
        </a:p>
      </dgm:t>
    </dgm:pt>
    <dgm:pt modelId="{4E70CBAC-C3AD-42CA-93CD-AD225F087C3A}" type="pres">
      <dgm:prSet presAssocID="{86EBCF3A-21CD-4B31-84D4-EA1D28784173}" presName="root" presStyleCnt="0">
        <dgm:presLayoutVars>
          <dgm:dir/>
          <dgm:resizeHandles val="exact"/>
        </dgm:presLayoutVars>
      </dgm:prSet>
      <dgm:spPr/>
    </dgm:pt>
    <dgm:pt modelId="{CC409656-4CBB-410E-BBF4-B015EC6E8881}" type="pres">
      <dgm:prSet presAssocID="{DC7B7743-C401-4530-AFB4-796110772348}" presName="compNode" presStyleCnt="0"/>
      <dgm:spPr/>
    </dgm:pt>
    <dgm:pt modelId="{37280758-D625-43B7-BF98-1A0DAE89F8D1}" type="pres">
      <dgm:prSet presAssocID="{DC7B7743-C401-4530-AFB4-796110772348}" presName="bgRect" presStyleLbl="bgShp" presStyleIdx="0" presStyleCnt="4"/>
      <dgm:spPr/>
    </dgm:pt>
    <dgm:pt modelId="{3860D745-A7DC-47C5-A2F6-3A76E0610678}" type="pres">
      <dgm:prSet presAssocID="{DC7B7743-C401-4530-AFB4-79611077234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raille"/>
        </a:ext>
      </dgm:extLst>
    </dgm:pt>
    <dgm:pt modelId="{F29427D3-69B8-4CED-ACA3-3C0AEE79895B}" type="pres">
      <dgm:prSet presAssocID="{DC7B7743-C401-4530-AFB4-796110772348}" presName="spaceRect" presStyleCnt="0"/>
      <dgm:spPr/>
    </dgm:pt>
    <dgm:pt modelId="{604E616C-A975-442A-8811-BF8504CF72F4}" type="pres">
      <dgm:prSet presAssocID="{DC7B7743-C401-4530-AFB4-796110772348}" presName="parTx" presStyleLbl="revTx" presStyleIdx="0" presStyleCnt="4">
        <dgm:presLayoutVars>
          <dgm:chMax val="0"/>
          <dgm:chPref val="0"/>
        </dgm:presLayoutVars>
      </dgm:prSet>
      <dgm:spPr/>
    </dgm:pt>
    <dgm:pt modelId="{3E690081-647F-4470-ABAF-F24C8BF9A7BF}" type="pres">
      <dgm:prSet presAssocID="{A80A6BAD-451E-486E-BE77-6B0077CF600E}" presName="sibTrans" presStyleCnt="0"/>
      <dgm:spPr/>
    </dgm:pt>
    <dgm:pt modelId="{CE2FCD07-B8B7-4D97-A31C-5A68612C3189}" type="pres">
      <dgm:prSet presAssocID="{9805B7F7-9D64-4742-9118-3ADEAE863459}" presName="compNode" presStyleCnt="0"/>
      <dgm:spPr/>
    </dgm:pt>
    <dgm:pt modelId="{E731903A-1CCC-40F6-B4F2-0272BFC8EED1}" type="pres">
      <dgm:prSet presAssocID="{9805B7F7-9D64-4742-9118-3ADEAE863459}" presName="bgRect" presStyleLbl="bgShp" presStyleIdx="1" presStyleCnt="4"/>
      <dgm:spPr/>
    </dgm:pt>
    <dgm:pt modelId="{66502C2B-D5C4-471F-AC19-FE706DAD88E2}" type="pres">
      <dgm:prSet presAssocID="{9805B7F7-9D64-4742-9118-3ADEAE86345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ze"/>
        </a:ext>
      </dgm:extLst>
    </dgm:pt>
    <dgm:pt modelId="{8D7C6E1B-FDF1-455E-BCD0-3053B53A879E}" type="pres">
      <dgm:prSet presAssocID="{9805B7F7-9D64-4742-9118-3ADEAE863459}" presName="spaceRect" presStyleCnt="0"/>
      <dgm:spPr/>
    </dgm:pt>
    <dgm:pt modelId="{0D9A0D6F-0AAD-4422-935E-4DCA829F5846}" type="pres">
      <dgm:prSet presAssocID="{9805B7F7-9D64-4742-9118-3ADEAE863459}" presName="parTx" presStyleLbl="revTx" presStyleIdx="1" presStyleCnt="4">
        <dgm:presLayoutVars>
          <dgm:chMax val="0"/>
          <dgm:chPref val="0"/>
        </dgm:presLayoutVars>
      </dgm:prSet>
      <dgm:spPr/>
    </dgm:pt>
    <dgm:pt modelId="{60D3EE41-D9B9-472D-93D9-51ACC57E5188}" type="pres">
      <dgm:prSet presAssocID="{6A8BA685-0DD2-4C73-9A13-03243067856C}" presName="sibTrans" presStyleCnt="0"/>
      <dgm:spPr/>
    </dgm:pt>
    <dgm:pt modelId="{9AD18BAF-AD2F-40A9-B2A8-48683AFD4D3E}" type="pres">
      <dgm:prSet presAssocID="{92352A8A-61E3-48E5-A848-9C9A4CD05191}" presName="compNode" presStyleCnt="0"/>
      <dgm:spPr/>
    </dgm:pt>
    <dgm:pt modelId="{CABB81DD-CD8B-4242-A757-E75BCCCF8CD7}" type="pres">
      <dgm:prSet presAssocID="{92352A8A-61E3-48E5-A848-9C9A4CD05191}" presName="bgRect" presStyleLbl="bgShp" presStyleIdx="2" presStyleCnt="4"/>
      <dgm:spPr/>
    </dgm:pt>
    <dgm:pt modelId="{71C0CF7B-31FB-4B37-BA57-C85D10D98A4B}" type="pres">
      <dgm:prSet presAssocID="{92352A8A-61E3-48E5-A848-9C9A4CD0519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g"/>
        </a:ext>
      </dgm:extLst>
    </dgm:pt>
    <dgm:pt modelId="{01391BCA-6D6F-458B-8AF8-ED2F41700B1C}" type="pres">
      <dgm:prSet presAssocID="{92352A8A-61E3-48E5-A848-9C9A4CD05191}" presName="spaceRect" presStyleCnt="0"/>
      <dgm:spPr/>
    </dgm:pt>
    <dgm:pt modelId="{E056C973-39F0-4ED3-9D27-C46DAE5F0A04}" type="pres">
      <dgm:prSet presAssocID="{92352A8A-61E3-48E5-A848-9C9A4CD05191}" presName="parTx" presStyleLbl="revTx" presStyleIdx="2" presStyleCnt="4">
        <dgm:presLayoutVars>
          <dgm:chMax val="0"/>
          <dgm:chPref val="0"/>
        </dgm:presLayoutVars>
      </dgm:prSet>
      <dgm:spPr/>
    </dgm:pt>
    <dgm:pt modelId="{43B7E4DB-2645-497F-A656-67D10DA50CE8}" type="pres">
      <dgm:prSet presAssocID="{512E41CD-5986-40B8-84F3-5AFCA8E6C7A6}" presName="sibTrans" presStyleCnt="0"/>
      <dgm:spPr/>
    </dgm:pt>
    <dgm:pt modelId="{98FEC2CD-F676-4BD4-85A7-2600B04B50D1}" type="pres">
      <dgm:prSet presAssocID="{E44CED60-454D-400B-A76C-451B84C7A012}" presName="compNode" presStyleCnt="0"/>
      <dgm:spPr/>
    </dgm:pt>
    <dgm:pt modelId="{CE50E0E5-FEE2-43BC-A1A4-9E047A048104}" type="pres">
      <dgm:prSet presAssocID="{E44CED60-454D-400B-A76C-451B84C7A012}" presName="bgRect" presStyleLbl="bgShp" presStyleIdx="3" presStyleCnt="4"/>
      <dgm:spPr/>
    </dgm:pt>
    <dgm:pt modelId="{26E4431D-4E2D-456B-BE22-D704EEAFDA3E}" type="pres">
      <dgm:prSet presAssocID="{E44CED60-454D-400B-A76C-451B84C7A01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isconnected"/>
        </a:ext>
      </dgm:extLst>
    </dgm:pt>
    <dgm:pt modelId="{D3275B12-16F9-48C0-B35A-10F739EB1EF1}" type="pres">
      <dgm:prSet presAssocID="{E44CED60-454D-400B-A76C-451B84C7A012}" presName="spaceRect" presStyleCnt="0"/>
      <dgm:spPr/>
    </dgm:pt>
    <dgm:pt modelId="{D3C5839D-F7C1-4E7D-BA67-AD05D0FB1790}" type="pres">
      <dgm:prSet presAssocID="{E44CED60-454D-400B-A76C-451B84C7A012}" presName="parTx" presStyleLbl="revTx" presStyleIdx="3" presStyleCnt="4">
        <dgm:presLayoutVars>
          <dgm:chMax val="0"/>
          <dgm:chPref val="0"/>
        </dgm:presLayoutVars>
      </dgm:prSet>
      <dgm:spPr/>
    </dgm:pt>
  </dgm:ptLst>
  <dgm:cxnLst>
    <dgm:cxn modelId="{19FFB021-776E-4E04-8628-0CE6D5D89521}" type="presOf" srcId="{92352A8A-61E3-48E5-A848-9C9A4CD05191}" destId="{E056C973-39F0-4ED3-9D27-C46DAE5F0A04}" srcOrd="0" destOrd="0" presId="urn:microsoft.com/office/officeart/2018/2/layout/IconVerticalSolidList"/>
    <dgm:cxn modelId="{32CB3428-4060-4C5B-94A4-9E0A1A64CACB}" srcId="{86EBCF3A-21CD-4B31-84D4-EA1D28784173}" destId="{9805B7F7-9D64-4742-9118-3ADEAE863459}" srcOrd="1" destOrd="0" parTransId="{F8EBA4AC-073D-487D-A62C-1769D285F252}" sibTransId="{6A8BA685-0DD2-4C73-9A13-03243067856C}"/>
    <dgm:cxn modelId="{7DCEE629-B25F-4857-B7AA-8D005F612C41}" type="presOf" srcId="{9805B7F7-9D64-4742-9118-3ADEAE863459}" destId="{0D9A0D6F-0AAD-4422-935E-4DCA829F5846}" srcOrd="0" destOrd="0" presId="urn:microsoft.com/office/officeart/2018/2/layout/IconVerticalSolidList"/>
    <dgm:cxn modelId="{6C21BE39-650A-4814-8E4D-6A860D032A64}" type="presOf" srcId="{DC7B7743-C401-4530-AFB4-796110772348}" destId="{604E616C-A975-442A-8811-BF8504CF72F4}" srcOrd="0" destOrd="0" presId="urn:microsoft.com/office/officeart/2018/2/layout/IconVerticalSolidList"/>
    <dgm:cxn modelId="{6381C750-52A7-47F1-8E2D-3B7FADA7C32A}" type="presOf" srcId="{E44CED60-454D-400B-A76C-451B84C7A012}" destId="{D3C5839D-F7C1-4E7D-BA67-AD05D0FB1790}" srcOrd="0" destOrd="0" presId="urn:microsoft.com/office/officeart/2018/2/layout/IconVerticalSolidList"/>
    <dgm:cxn modelId="{F52B0488-1133-41A0-8DD7-09E160476E12}" srcId="{86EBCF3A-21CD-4B31-84D4-EA1D28784173}" destId="{92352A8A-61E3-48E5-A848-9C9A4CD05191}" srcOrd="2" destOrd="0" parTransId="{BFE0E77D-3234-4C59-ACEB-2FB83856A701}" sibTransId="{512E41CD-5986-40B8-84F3-5AFCA8E6C7A6}"/>
    <dgm:cxn modelId="{59290C8B-8E31-4F71-8055-E9BCFFA84756}" srcId="{86EBCF3A-21CD-4B31-84D4-EA1D28784173}" destId="{E44CED60-454D-400B-A76C-451B84C7A012}" srcOrd="3" destOrd="0" parTransId="{DF50622F-9B1E-419D-B389-0F0488DCCF08}" sibTransId="{1D9E1D1B-0C69-455F-A655-280C9B7E31B8}"/>
    <dgm:cxn modelId="{128FE798-B7A8-4388-8656-CF119793B48D}" type="presOf" srcId="{86EBCF3A-21CD-4B31-84D4-EA1D28784173}" destId="{4E70CBAC-C3AD-42CA-93CD-AD225F087C3A}" srcOrd="0" destOrd="0" presId="urn:microsoft.com/office/officeart/2018/2/layout/IconVerticalSolidList"/>
    <dgm:cxn modelId="{820DB59F-8A34-4F57-A1C5-9DC514579F94}" srcId="{86EBCF3A-21CD-4B31-84D4-EA1D28784173}" destId="{DC7B7743-C401-4530-AFB4-796110772348}" srcOrd="0" destOrd="0" parTransId="{C0486571-91DA-4410-A01E-C2EDEBE2A57C}" sibTransId="{A80A6BAD-451E-486E-BE77-6B0077CF600E}"/>
    <dgm:cxn modelId="{4EC9EEF6-A13C-47B6-A79E-125646FDEAFF}" type="presParOf" srcId="{4E70CBAC-C3AD-42CA-93CD-AD225F087C3A}" destId="{CC409656-4CBB-410E-BBF4-B015EC6E8881}" srcOrd="0" destOrd="0" presId="urn:microsoft.com/office/officeart/2018/2/layout/IconVerticalSolidList"/>
    <dgm:cxn modelId="{3CD30692-D047-4651-A32D-35B39A1DACEE}" type="presParOf" srcId="{CC409656-4CBB-410E-BBF4-B015EC6E8881}" destId="{37280758-D625-43B7-BF98-1A0DAE89F8D1}" srcOrd="0" destOrd="0" presId="urn:microsoft.com/office/officeart/2018/2/layout/IconVerticalSolidList"/>
    <dgm:cxn modelId="{56C27280-70AD-48C4-AA2A-93834F01EDBE}" type="presParOf" srcId="{CC409656-4CBB-410E-BBF4-B015EC6E8881}" destId="{3860D745-A7DC-47C5-A2F6-3A76E0610678}" srcOrd="1" destOrd="0" presId="urn:microsoft.com/office/officeart/2018/2/layout/IconVerticalSolidList"/>
    <dgm:cxn modelId="{F095D2E3-57A8-496A-B1ED-CF967EAC913A}" type="presParOf" srcId="{CC409656-4CBB-410E-BBF4-B015EC6E8881}" destId="{F29427D3-69B8-4CED-ACA3-3C0AEE79895B}" srcOrd="2" destOrd="0" presId="urn:microsoft.com/office/officeart/2018/2/layout/IconVerticalSolidList"/>
    <dgm:cxn modelId="{68068B88-DB40-4AF0-B573-B43E2B1B7254}" type="presParOf" srcId="{CC409656-4CBB-410E-BBF4-B015EC6E8881}" destId="{604E616C-A975-442A-8811-BF8504CF72F4}" srcOrd="3" destOrd="0" presId="urn:microsoft.com/office/officeart/2018/2/layout/IconVerticalSolidList"/>
    <dgm:cxn modelId="{66D0D3F3-D35C-4FC3-9F43-E0E52CC8C638}" type="presParOf" srcId="{4E70CBAC-C3AD-42CA-93CD-AD225F087C3A}" destId="{3E690081-647F-4470-ABAF-F24C8BF9A7BF}" srcOrd="1" destOrd="0" presId="urn:microsoft.com/office/officeart/2018/2/layout/IconVerticalSolidList"/>
    <dgm:cxn modelId="{9F3280D8-9950-4A11-BB1F-048DC0957BD2}" type="presParOf" srcId="{4E70CBAC-C3AD-42CA-93CD-AD225F087C3A}" destId="{CE2FCD07-B8B7-4D97-A31C-5A68612C3189}" srcOrd="2" destOrd="0" presId="urn:microsoft.com/office/officeart/2018/2/layout/IconVerticalSolidList"/>
    <dgm:cxn modelId="{B1CA269E-BE6D-4193-8026-FF0B24484665}" type="presParOf" srcId="{CE2FCD07-B8B7-4D97-A31C-5A68612C3189}" destId="{E731903A-1CCC-40F6-B4F2-0272BFC8EED1}" srcOrd="0" destOrd="0" presId="urn:microsoft.com/office/officeart/2018/2/layout/IconVerticalSolidList"/>
    <dgm:cxn modelId="{90004ADE-BAEC-4693-ADCA-ADAC5D7B897D}" type="presParOf" srcId="{CE2FCD07-B8B7-4D97-A31C-5A68612C3189}" destId="{66502C2B-D5C4-471F-AC19-FE706DAD88E2}" srcOrd="1" destOrd="0" presId="urn:microsoft.com/office/officeart/2018/2/layout/IconVerticalSolidList"/>
    <dgm:cxn modelId="{5B8DF909-FEF1-4C51-8861-9BAFB1702E79}" type="presParOf" srcId="{CE2FCD07-B8B7-4D97-A31C-5A68612C3189}" destId="{8D7C6E1B-FDF1-455E-BCD0-3053B53A879E}" srcOrd="2" destOrd="0" presId="urn:microsoft.com/office/officeart/2018/2/layout/IconVerticalSolidList"/>
    <dgm:cxn modelId="{BE099492-F0C0-4E84-841E-421984D36662}" type="presParOf" srcId="{CE2FCD07-B8B7-4D97-A31C-5A68612C3189}" destId="{0D9A0D6F-0AAD-4422-935E-4DCA829F5846}" srcOrd="3" destOrd="0" presId="urn:microsoft.com/office/officeart/2018/2/layout/IconVerticalSolidList"/>
    <dgm:cxn modelId="{7BEB7E03-2EA8-4200-8AD8-60B59EEE6FB5}" type="presParOf" srcId="{4E70CBAC-C3AD-42CA-93CD-AD225F087C3A}" destId="{60D3EE41-D9B9-472D-93D9-51ACC57E5188}" srcOrd="3" destOrd="0" presId="urn:microsoft.com/office/officeart/2018/2/layout/IconVerticalSolidList"/>
    <dgm:cxn modelId="{08A4FE51-8013-416E-9B66-25F40B22CE11}" type="presParOf" srcId="{4E70CBAC-C3AD-42CA-93CD-AD225F087C3A}" destId="{9AD18BAF-AD2F-40A9-B2A8-48683AFD4D3E}" srcOrd="4" destOrd="0" presId="urn:microsoft.com/office/officeart/2018/2/layout/IconVerticalSolidList"/>
    <dgm:cxn modelId="{F037F30E-5269-413A-AC09-2CC6F3B9B44A}" type="presParOf" srcId="{9AD18BAF-AD2F-40A9-B2A8-48683AFD4D3E}" destId="{CABB81DD-CD8B-4242-A757-E75BCCCF8CD7}" srcOrd="0" destOrd="0" presId="urn:microsoft.com/office/officeart/2018/2/layout/IconVerticalSolidList"/>
    <dgm:cxn modelId="{93A7BEB7-9078-4B0B-BDB4-D03B83415262}" type="presParOf" srcId="{9AD18BAF-AD2F-40A9-B2A8-48683AFD4D3E}" destId="{71C0CF7B-31FB-4B37-BA57-C85D10D98A4B}" srcOrd="1" destOrd="0" presId="urn:microsoft.com/office/officeart/2018/2/layout/IconVerticalSolidList"/>
    <dgm:cxn modelId="{C5E06F93-20E7-42CD-B8F9-0E192E73FFEA}" type="presParOf" srcId="{9AD18BAF-AD2F-40A9-B2A8-48683AFD4D3E}" destId="{01391BCA-6D6F-458B-8AF8-ED2F41700B1C}" srcOrd="2" destOrd="0" presId="urn:microsoft.com/office/officeart/2018/2/layout/IconVerticalSolidList"/>
    <dgm:cxn modelId="{8458A607-625D-470C-9342-5A2EEBC8868C}" type="presParOf" srcId="{9AD18BAF-AD2F-40A9-B2A8-48683AFD4D3E}" destId="{E056C973-39F0-4ED3-9D27-C46DAE5F0A04}" srcOrd="3" destOrd="0" presId="urn:microsoft.com/office/officeart/2018/2/layout/IconVerticalSolidList"/>
    <dgm:cxn modelId="{84E3A1DC-18F8-472E-B6D9-FE122023E82F}" type="presParOf" srcId="{4E70CBAC-C3AD-42CA-93CD-AD225F087C3A}" destId="{43B7E4DB-2645-497F-A656-67D10DA50CE8}" srcOrd="5" destOrd="0" presId="urn:microsoft.com/office/officeart/2018/2/layout/IconVerticalSolidList"/>
    <dgm:cxn modelId="{2E97A7FF-35FB-4EBD-97FC-AD60857955ED}" type="presParOf" srcId="{4E70CBAC-C3AD-42CA-93CD-AD225F087C3A}" destId="{98FEC2CD-F676-4BD4-85A7-2600B04B50D1}" srcOrd="6" destOrd="0" presId="urn:microsoft.com/office/officeart/2018/2/layout/IconVerticalSolidList"/>
    <dgm:cxn modelId="{0913BB99-0FA4-4007-A58C-8CC8309E89B9}" type="presParOf" srcId="{98FEC2CD-F676-4BD4-85A7-2600B04B50D1}" destId="{CE50E0E5-FEE2-43BC-A1A4-9E047A048104}" srcOrd="0" destOrd="0" presId="urn:microsoft.com/office/officeart/2018/2/layout/IconVerticalSolidList"/>
    <dgm:cxn modelId="{07691EB1-0B1A-4B74-BF64-75792642B45D}" type="presParOf" srcId="{98FEC2CD-F676-4BD4-85A7-2600B04B50D1}" destId="{26E4431D-4E2D-456B-BE22-D704EEAFDA3E}" srcOrd="1" destOrd="0" presId="urn:microsoft.com/office/officeart/2018/2/layout/IconVerticalSolidList"/>
    <dgm:cxn modelId="{1C64D337-5D55-4269-A886-873444C55BA7}" type="presParOf" srcId="{98FEC2CD-F676-4BD4-85A7-2600B04B50D1}" destId="{D3275B12-16F9-48C0-B35A-10F739EB1EF1}" srcOrd="2" destOrd="0" presId="urn:microsoft.com/office/officeart/2018/2/layout/IconVerticalSolidList"/>
    <dgm:cxn modelId="{A16977CC-EB3E-4A74-A94B-E5D25FE2AED5}" type="presParOf" srcId="{98FEC2CD-F676-4BD4-85A7-2600B04B50D1}" destId="{D3C5839D-F7C1-4E7D-BA67-AD05D0FB179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E74AAD-829D-4380-B714-242391159202}">
      <dsp:nvSpPr>
        <dsp:cNvPr id="0" name=""/>
        <dsp:cNvSpPr/>
      </dsp:nvSpPr>
      <dsp:spPr>
        <a:xfrm>
          <a:off x="1283" y="314546"/>
          <a:ext cx="4505585" cy="2861046"/>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B70A1C4-417D-49C2-9BAA-8C9C7E6A24B0}">
      <dsp:nvSpPr>
        <dsp:cNvPr id="0" name=""/>
        <dsp:cNvSpPr/>
      </dsp:nvSpPr>
      <dsp:spPr>
        <a:xfrm>
          <a:off x="501904" y="790136"/>
          <a:ext cx="4505585" cy="2861046"/>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HMM is very rich in mathematical structure and hence can form the theoretical basis for use in a wide range of application.</a:t>
          </a:r>
        </a:p>
      </dsp:txBody>
      <dsp:txXfrm>
        <a:off x="585701" y="873933"/>
        <a:ext cx="4337991" cy="2693452"/>
      </dsp:txXfrm>
    </dsp:sp>
    <dsp:sp modelId="{4623B904-DFEB-4949-9320-C50539E413E2}">
      <dsp:nvSpPr>
        <dsp:cNvPr id="0" name=""/>
        <dsp:cNvSpPr/>
      </dsp:nvSpPr>
      <dsp:spPr>
        <a:xfrm>
          <a:off x="5508110" y="314546"/>
          <a:ext cx="4505585" cy="2861046"/>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24C04E-648C-425F-BCED-B90B0BCA035F}">
      <dsp:nvSpPr>
        <dsp:cNvPr id="0" name=""/>
        <dsp:cNvSpPr/>
      </dsp:nvSpPr>
      <dsp:spPr>
        <a:xfrm>
          <a:off x="6008730" y="790136"/>
          <a:ext cx="4505585" cy="2861046"/>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HMM model, when applied properly works well in practice for several important application.</a:t>
          </a:r>
        </a:p>
      </dsp:txBody>
      <dsp:txXfrm>
        <a:off x="6092527" y="873933"/>
        <a:ext cx="4337991" cy="26934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280758-D625-43B7-BF98-1A0DAE89F8D1}">
      <dsp:nvSpPr>
        <dsp:cNvPr id="0" name=""/>
        <dsp:cNvSpPr/>
      </dsp:nvSpPr>
      <dsp:spPr>
        <a:xfrm>
          <a:off x="0" y="1547"/>
          <a:ext cx="10342880" cy="78410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860D745-A7DC-47C5-A2F6-3A76E0610678}">
      <dsp:nvSpPr>
        <dsp:cNvPr id="0" name=""/>
        <dsp:cNvSpPr/>
      </dsp:nvSpPr>
      <dsp:spPr>
        <a:xfrm>
          <a:off x="237192" y="177971"/>
          <a:ext cx="431259" cy="43125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04E616C-A975-442A-8811-BF8504CF72F4}">
      <dsp:nvSpPr>
        <dsp:cNvPr id="0" name=""/>
        <dsp:cNvSpPr/>
      </dsp:nvSpPr>
      <dsp:spPr>
        <a:xfrm>
          <a:off x="905643" y="1547"/>
          <a:ext cx="9437236" cy="7841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2985" tIns="82985" rIns="82985" bIns="82985" numCol="1" spcCol="1270" anchor="ctr" anchorCtr="0">
          <a:noAutofit/>
        </a:bodyPr>
        <a:lstStyle/>
        <a:p>
          <a:pPr marL="0" lvl="0" indent="0" algn="l" defTabSz="755650">
            <a:lnSpc>
              <a:spcPct val="100000"/>
            </a:lnSpc>
            <a:spcBef>
              <a:spcPct val="0"/>
            </a:spcBef>
            <a:spcAft>
              <a:spcPct val="35000"/>
            </a:spcAft>
            <a:buNone/>
          </a:pPr>
          <a:r>
            <a:rPr lang="en-US" sz="1700" b="1" kern="1200"/>
            <a:t>Initialization:</a:t>
          </a:r>
          <a:r>
            <a:rPr lang="en-US" sz="1700" kern="1200"/>
            <a:t> The decoding process begins by initializing probabilities for the starting states of different phonetic units.</a:t>
          </a:r>
        </a:p>
      </dsp:txBody>
      <dsp:txXfrm>
        <a:off x="905643" y="1547"/>
        <a:ext cx="9437236" cy="784107"/>
      </dsp:txXfrm>
    </dsp:sp>
    <dsp:sp modelId="{E731903A-1CCC-40F6-B4F2-0272BFC8EED1}">
      <dsp:nvSpPr>
        <dsp:cNvPr id="0" name=""/>
        <dsp:cNvSpPr/>
      </dsp:nvSpPr>
      <dsp:spPr>
        <a:xfrm>
          <a:off x="0" y="981681"/>
          <a:ext cx="10342880" cy="78410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502C2B-D5C4-471F-AC19-FE706DAD88E2}">
      <dsp:nvSpPr>
        <dsp:cNvPr id="0" name=""/>
        <dsp:cNvSpPr/>
      </dsp:nvSpPr>
      <dsp:spPr>
        <a:xfrm>
          <a:off x="237192" y="1158105"/>
          <a:ext cx="431259" cy="43125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D9A0D6F-0AAD-4422-935E-4DCA829F5846}">
      <dsp:nvSpPr>
        <dsp:cNvPr id="0" name=""/>
        <dsp:cNvSpPr/>
      </dsp:nvSpPr>
      <dsp:spPr>
        <a:xfrm>
          <a:off x="905643" y="981681"/>
          <a:ext cx="9437236" cy="7841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2985" tIns="82985" rIns="82985" bIns="82985" numCol="1" spcCol="1270" anchor="ctr" anchorCtr="0">
          <a:noAutofit/>
        </a:bodyPr>
        <a:lstStyle/>
        <a:p>
          <a:pPr marL="0" lvl="0" indent="0" algn="l" defTabSz="755650">
            <a:lnSpc>
              <a:spcPct val="100000"/>
            </a:lnSpc>
            <a:spcBef>
              <a:spcPct val="0"/>
            </a:spcBef>
            <a:spcAft>
              <a:spcPct val="35000"/>
            </a:spcAft>
            <a:buNone/>
          </a:pPr>
          <a:r>
            <a:rPr lang="en-US" sz="1700" b="1" kern="1200"/>
            <a:t>Forward Algorithm:</a:t>
          </a:r>
          <a:r>
            <a:rPr lang="en-US" sz="1700" kern="1200"/>
            <a:t> The algorithm calculates the probability of being in each state of the HMM at each time step, considering the observed features and transitioning between states.</a:t>
          </a:r>
        </a:p>
      </dsp:txBody>
      <dsp:txXfrm>
        <a:off x="905643" y="981681"/>
        <a:ext cx="9437236" cy="784107"/>
      </dsp:txXfrm>
    </dsp:sp>
    <dsp:sp modelId="{CABB81DD-CD8B-4242-A757-E75BCCCF8CD7}">
      <dsp:nvSpPr>
        <dsp:cNvPr id="0" name=""/>
        <dsp:cNvSpPr/>
      </dsp:nvSpPr>
      <dsp:spPr>
        <a:xfrm>
          <a:off x="0" y="1961815"/>
          <a:ext cx="10342880" cy="784107"/>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C0CF7B-31FB-4B37-BA57-C85D10D98A4B}">
      <dsp:nvSpPr>
        <dsp:cNvPr id="0" name=""/>
        <dsp:cNvSpPr/>
      </dsp:nvSpPr>
      <dsp:spPr>
        <a:xfrm>
          <a:off x="237192" y="2138239"/>
          <a:ext cx="431259" cy="43125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56C973-39F0-4ED3-9D27-C46DAE5F0A04}">
      <dsp:nvSpPr>
        <dsp:cNvPr id="0" name=""/>
        <dsp:cNvSpPr/>
      </dsp:nvSpPr>
      <dsp:spPr>
        <a:xfrm>
          <a:off x="905643" y="1961815"/>
          <a:ext cx="9437236" cy="7841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2985" tIns="82985" rIns="82985" bIns="82985" numCol="1" spcCol="1270" anchor="ctr" anchorCtr="0">
          <a:noAutofit/>
        </a:bodyPr>
        <a:lstStyle/>
        <a:p>
          <a:pPr marL="0" lvl="0" indent="0" algn="l" defTabSz="755650">
            <a:lnSpc>
              <a:spcPct val="100000"/>
            </a:lnSpc>
            <a:spcBef>
              <a:spcPct val="0"/>
            </a:spcBef>
            <a:spcAft>
              <a:spcPct val="35000"/>
            </a:spcAft>
            <a:buNone/>
          </a:pPr>
          <a:r>
            <a:rPr lang="en-US" sz="1700" b="1" kern="1200"/>
            <a:t>Backtracking:</a:t>
          </a:r>
          <a:r>
            <a:rPr lang="en-US" sz="1700" kern="1200"/>
            <a:t> As the algorithm progresses through the HMM, it keeps track of the most likely path by considering both the current state's probability and the transition probabilities from the previous state.</a:t>
          </a:r>
        </a:p>
      </dsp:txBody>
      <dsp:txXfrm>
        <a:off x="905643" y="1961815"/>
        <a:ext cx="9437236" cy="784107"/>
      </dsp:txXfrm>
    </dsp:sp>
    <dsp:sp modelId="{CE50E0E5-FEE2-43BC-A1A4-9E047A048104}">
      <dsp:nvSpPr>
        <dsp:cNvPr id="0" name=""/>
        <dsp:cNvSpPr/>
      </dsp:nvSpPr>
      <dsp:spPr>
        <a:xfrm>
          <a:off x="0" y="2941949"/>
          <a:ext cx="10342880" cy="784107"/>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6E4431D-4E2D-456B-BE22-D704EEAFDA3E}">
      <dsp:nvSpPr>
        <dsp:cNvPr id="0" name=""/>
        <dsp:cNvSpPr/>
      </dsp:nvSpPr>
      <dsp:spPr>
        <a:xfrm>
          <a:off x="237192" y="3118373"/>
          <a:ext cx="431259" cy="43125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3C5839D-F7C1-4E7D-BA67-AD05D0FB1790}">
      <dsp:nvSpPr>
        <dsp:cNvPr id="0" name=""/>
        <dsp:cNvSpPr/>
      </dsp:nvSpPr>
      <dsp:spPr>
        <a:xfrm>
          <a:off x="905643" y="2941949"/>
          <a:ext cx="9437236" cy="7841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2985" tIns="82985" rIns="82985" bIns="82985" numCol="1" spcCol="1270" anchor="ctr" anchorCtr="0">
          <a:noAutofit/>
        </a:bodyPr>
        <a:lstStyle/>
        <a:p>
          <a:pPr marL="0" lvl="0" indent="0" algn="l" defTabSz="755650">
            <a:lnSpc>
              <a:spcPct val="100000"/>
            </a:lnSpc>
            <a:spcBef>
              <a:spcPct val="0"/>
            </a:spcBef>
            <a:spcAft>
              <a:spcPct val="35000"/>
            </a:spcAft>
            <a:buNone/>
          </a:pPr>
          <a:r>
            <a:rPr lang="en-US" sz="1700" b="1" kern="1200"/>
            <a:t>Termination:</a:t>
          </a:r>
          <a:r>
            <a:rPr lang="en-US" sz="1700" kern="1200"/>
            <a:t> Once the entire audio signal has been processed, the algorithm identifies the most likely sequence of phonetic units by backtracking through the best path determined by the Viterbi algorithm.</a:t>
          </a:r>
        </a:p>
      </dsp:txBody>
      <dsp:txXfrm>
        <a:off x="905643" y="2941949"/>
        <a:ext cx="9437236" cy="78410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png>
</file>

<file path=ppt/media/image26.png>
</file>

<file path=ppt/media/image27.jpe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smtClean="0"/>
              <a:pPr/>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7455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smtClean="0"/>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a:p>
        </p:txBody>
      </p:sp>
    </p:spTree>
    <p:extLst>
      <p:ext uri="{BB962C8B-B14F-4D97-AF65-F5344CB8AC3E}">
        <p14:creationId xmlns:p14="http://schemas.microsoft.com/office/powerpoint/2010/main" val="3512917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805963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879881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2394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712588-04B1-427B-82EE-E8DB90309F08}" type="datetimeFigureOut">
              <a:rPr lang="en-US" smtClean="0"/>
              <a:t>12/11/2023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a:p>
        </p:txBody>
      </p:sp>
    </p:spTree>
    <p:extLst>
      <p:ext uri="{BB962C8B-B14F-4D97-AF65-F5344CB8AC3E}">
        <p14:creationId xmlns:p14="http://schemas.microsoft.com/office/powerpoint/2010/main" val="2632148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pPr/>
              <a:t>12/11/2023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555121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smtClean="0"/>
              <a:pPr/>
              <a:t>12/11/2023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23646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12/11/2023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861486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2A54C80-263E-416B-A8E0-580EDEADCBDC}" type="datetimeFigureOut">
              <a:rPr lang="en-US" smtClean="0"/>
              <a:t>12/11/2023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19954A3-9DFD-4C44-94BA-B95130A3BA1C}" type="slidenum">
              <a:rPr lang="en-US" smtClean="0"/>
              <a:t>‹#›</a:t>
            </a:fld>
            <a:endParaRPr lang="en-US"/>
          </a:p>
        </p:txBody>
      </p:sp>
    </p:spTree>
    <p:extLst>
      <p:ext uri="{BB962C8B-B14F-4D97-AF65-F5344CB8AC3E}">
        <p14:creationId xmlns:p14="http://schemas.microsoft.com/office/powerpoint/2010/main" val="2646246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307376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61BEF0D-F0BB-DE4B-95CE-6DB70DBA9567}" type="datetimeFigureOut">
              <a:rPr lang="en-US" smtClean="0"/>
              <a:pPr/>
              <a:t>12/11/2023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8254608"/>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mNSQ-prhgsw" TargetMode="External"/><Relationship Id="rId2" Type="http://schemas.openxmlformats.org/officeDocument/2006/relationships/hyperlink" Target="https://en.wikipedia.org/wiki/Hidden_Markov_model" TargetMode="External"/><Relationship Id="rId1" Type="http://schemas.openxmlformats.org/officeDocument/2006/relationships/slideLayout" Target="../slideLayouts/slideLayout2.xml"/><Relationship Id="rId4" Type="http://schemas.openxmlformats.org/officeDocument/2006/relationships/hyperlink" Target="http://users.isr.ist.utl.pt/~wurmd/Livros/school/Bishop%20-%20Pattern%20Recognition%20And%20Machine%20Learning%20-%20Springer%20%202006.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6" name="Picture 5" descr="Mic and audio filter">
            <a:extLst>
              <a:ext uri="{FF2B5EF4-FFF2-40B4-BE49-F238E27FC236}">
                <a16:creationId xmlns:a16="http://schemas.microsoft.com/office/drawing/2014/main" id="{F8E48C4D-DACC-61CC-66EA-910CA18A9EA9}"/>
              </a:ext>
            </a:extLst>
          </p:cNvPr>
          <p:cNvPicPr>
            <a:picLocks noChangeAspect="1"/>
          </p:cNvPicPr>
          <p:nvPr/>
        </p:nvPicPr>
        <p:blipFill rotWithShape="1">
          <a:blip r:embed="rId2">
            <a:alphaModFix amt="50000"/>
          </a:blip>
          <a:srcRect t="7865" b="7865"/>
          <a:stretch/>
        </p:blipFill>
        <p:spPr>
          <a:xfrm>
            <a:off x="20" y="1"/>
            <a:ext cx="12191980" cy="6857999"/>
          </a:xfrm>
          <a:prstGeom prst="rect">
            <a:avLst/>
          </a:prstGeom>
        </p:spPr>
      </p:pic>
      <p:sp>
        <p:nvSpPr>
          <p:cNvPr id="2" name="Title 1">
            <a:extLst>
              <a:ext uri="{FF2B5EF4-FFF2-40B4-BE49-F238E27FC236}">
                <a16:creationId xmlns:a16="http://schemas.microsoft.com/office/drawing/2014/main" id="{400660AF-F4EB-E096-E953-BCB46FC35727}"/>
              </a:ext>
            </a:extLst>
          </p:cNvPr>
          <p:cNvSpPr>
            <a:spLocks noGrp="1"/>
          </p:cNvSpPr>
          <p:nvPr>
            <p:ph type="ctrTitle"/>
          </p:nvPr>
        </p:nvSpPr>
        <p:spPr>
          <a:xfrm>
            <a:off x="274319" y="69809"/>
            <a:ext cx="10844653" cy="2772697"/>
          </a:xfrm>
        </p:spPr>
        <p:txBody>
          <a:bodyPr vert="horz" lIns="91440" tIns="45720" rIns="91440" bIns="45720" rtlCol="0" anchor="b">
            <a:noAutofit/>
          </a:bodyPr>
          <a:lstStyle/>
          <a:p>
            <a:r>
              <a:rPr lang="en-US" sz="5400" i="0" cap="none">
                <a:solidFill>
                  <a:srgbClr val="FFFFFF"/>
                </a:solidFill>
                <a:latin typeface="Arial"/>
                <a:ea typeface="Calibri" panose="020F0502020204030204" pitchFamily="34" charset="0"/>
                <a:cs typeface="Arial"/>
                <a:sym typeface="Arial"/>
              </a:rPr>
              <a:t>Speech</a:t>
            </a:r>
            <a:r>
              <a:rPr lang="en-US" sz="5400" i="0" cap="none">
                <a:solidFill>
                  <a:srgbClr val="FFFFFF"/>
                </a:solidFill>
                <a:latin typeface="Arial"/>
                <a:ea typeface="Arial"/>
                <a:cs typeface="Arial"/>
                <a:sym typeface="Arial"/>
              </a:rPr>
              <a:t> </a:t>
            </a:r>
            <a:r>
              <a:rPr lang="en-US" sz="5400" cap="none">
                <a:solidFill>
                  <a:srgbClr val="FFFFFF"/>
                </a:solidFill>
                <a:latin typeface="Arial"/>
                <a:ea typeface="Arial"/>
                <a:cs typeface="Arial"/>
                <a:sym typeface="Arial"/>
              </a:rPr>
              <a:t>R</a:t>
            </a:r>
            <a:r>
              <a:rPr lang="en-US" sz="5400" i="0" cap="none">
                <a:solidFill>
                  <a:srgbClr val="FFFFFF"/>
                </a:solidFill>
                <a:latin typeface="Arial"/>
                <a:ea typeface="Arial"/>
                <a:cs typeface="Arial"/>
                <a:sym typeface="Arial"/>
              </a:rPr>
              <a:t>ecognition </a:t>
            </a:r>
            <a:r>
              <a:rPr lang="en-US" sz="5400" cap="none">
                <a:solidFill>
                  <a:srgbClr val="FFFFFF"/>
                </a:solidFill>
                <a:latin typeface="Arial"/>
                <a:ea typeface="Arial"/>
                <a:cs typeface="Arial"/>
                <a:sym typeface="Arial"/>
              </a:rPr>
              <a:t>U</a:t>
            </a:r>
            <a:r>
              <a:rPr lang="en-US" sz="5400" i="0" cap="none">
                <a:solidFill>
                  <a:srgbClr val="FFFFFF"/>
                </a:solidFill>
                <a:latin typeface="Arial"/>
                <a:ea typeface="Arial"/>
                <a:cs typeface="Arial"/>
                <a:sym typeface="Arial"/>
              </a:rPr>
              <a:t>sing</a:t>
            </a:r>
            <a:r>
              <a:rPr lang="en-US" sz="5400">
                <a:solidFill>
                  <a:srgbClr val="FFFFFF"/>
                </a:solidFill>
                <a:latin typeface="Arial"/>
                <a:ea typeface="Arial"/>
                <a:cs typeface="Arial"/>
                <a:sym typeface="Arial"/>
              </a:rPr>
              <a:t> HMM </a:t>
            </a:r>
            <a:br>
              <a:rPr lang="en-US" sz="5400" i="0" cap="none">
                <a:latin typeface="Arial"/>
                <a:ea typeface="Arial"/>
                <a:cs typeface="Arial"/>
              </a:rPr>
            </a:br>
            <a:endParaRPr lang="en-US" sz="5400">
              <a:solidFill>
                <a:srgbClr val="FFFFFF"/>
              </a:solidFill>
              <a:latin typeface="Arial"/>
              <a:cs typeface="Arial"/>
            </a:endParaRPr>
          </a:p>
        </p:txBody>
      </p:sp>
      <p:sp>
        <p:nvSpPr>
          <p:cNvPr id="3" name="Subtitle 2">
            <a:extLst>
              <a:ext uri="{FF2B5EF4-FFF2-40B4-BE49-F238E27FC236}">
                <a16:creationId xmlns:a16="http://schemas.microsoft.com/office/drawing/2014/main" id="{E22086E7-7F7D-C83B-2758-F09641057771}"/>
              </a:ext>
            </a:extLst>
          </p:cNvPr>
          <p:cNvSpPr>
            <a:spLocks noGrp="1"/>
          </p:cNvSpPr>
          <p:nvPr>
            <p:ph type="subTitle" idx="1"/>
          </p:nvPr>
        </p:nvSpPr>
        <p:spPr>
          <a:xfrm>
            <a:off x="1452880" y="4073680"/>
            <a:ext cx="9144000" cy="2117234"/>
          </a:xfrm>
        </p:spPr>
        <p:txBody>
          <a:bodyPr vert="horz" lIns="91440" tIns="45720" rIns="91440" bIns="45720" rtlCol="0" anchor="t">
            <a:noAutofit/>
          </a:bodyPr>
          <a:lstStyle/>
          <a:p>
            <a:pPr marL="0" lvl="0" indent="0" rtl="0">
              <a:spcBef>
                <a:spcPts val="0"/>
              </a:spcBef>
              <a:spcAft>
                <a:spcPts val="0"/>
              </a:spcAft>
              <a:buClr>
                <a:schemeClr val="lt1"/>
              </a:buClr>
              <a:buSzPts val="2400"/>
              <a:buNone/>
            </a:pPr>
            <a:r>
              <a:rPr lang="en-US" sz="2000" b="1" u="sng">
                <a:solidFill>
                  <a:srgbClr val="FFFFFF"/>
                </a:solidFill>
                <a:latin typeface="Times New Roman"/>
                <a:ea typeface="Calibri"/>
                <a:cs typeface="Calibri"/>
              </a:rPr>
              <a:t>Presentation By </a:t>
            </a:r>
            <a:r>
              <a:rPr lang="en-US" sz="2000" b="1">
                <a:solidFill>
                  <a:srgbClr val="FFFFFF"/>
                </a:solidFill>
                <a:latin typeface="Times New Roman"/>
                <a:ea typeface="Calibri"/>
                <a:cs typeface="Calibri"/>
              </a:rPr>
              <a:t>:</a:t>
            </a:r>
            <a:endParaRPr lang="en-US" sz="2000">
              <a:solidFill>
                <a:srgbClr val="FFFFFF"/>
              </a:solidFill>
              <a:latin typeface="Times New Roman"/>
              <a:ea typeface="Calibri"/>
              <a:cs typeface="Calibri"/>
            </a:endParaRPr>
          </a:p>
          <a:p>
            <a:pPr>
              <a:spcBef>
                <a:spcPts val="480"/>
              </a:spcBef>
              <a:buClr>
                <a:schemeClr val="lt1"/>
              </a:buClr>
              <a:buSzPts val="2400"/>
            </a:pPr>
            <a:r>
              <a:rPr lang="en-US" sz="2000" b="1" i="1">
                <a:solidFill>
                  <a:srgbClr val="FFFFFF"/>
                </a:solidFill>
                <a:latin typeface="Times New Roman"/>
                <a:ea typeface="Calibri"/>
                <a:cs typeface="Calibri"/>
              </a:rPr>
              <a:t>Sai Leela </a:t>
            </a:r>
            <a:r>
              <a:rPr lang="en-US" sz="2000" b="1" i="1" err="1">
                <a:solidFill>
                  <a:srgbClr val="FFFFFF"/>
                </a:solidFill>
                <a:latin typeface="Times New Roman"/>
                <a:ea typeface="Calibri"/>
                <a:cs typeface="Calibri"/>
              </a:rPr>
              <a:t>Uruvakili</a:t>
            </a:r>
            <a:endParaRPr lang="en-US" sz="2000" b="1" i="1">
              <a:solidFill>
                <a:srgbClr val="FFFFFF"/>
              </a:solidFill>
              <a:latin typeface="Times New Roman"/>
              <a:ea typeface="Calibri"/>
              <a:cs typeface="Calibri" panose="020F0502020204030204" pitchFamily="34" charset="0"/>
            </a:endParaRPr>
          </a:p>
          <a:p>
            <a:pPr>
              <a:spcBef>
                <a:spcPts val="480"/>
              </a:spcBef>
              <a:buClr>
                <a:schemeClr val="lt1"/>
              </a:buClr>
              <a:buSzPts val="2400"/>
            </a:pPr>
            <a:r>
              <a:rPr lang="en-US" sz="2000" b="1" i="1">
                <a:solidFill>
                  <a:srgbClr val="FFFFFF"/>
                </a:solidFill>
                <a:latin typeface="Times New Roman"/>
                <a:ea typeface="Calibri"/>
                <a:cs typeface="Calibri"/>
              </a:rPr>
              <a:t>Jahnavi </a:t>
            </a:r>
            <a:r>
              <a:rPr lang="en-US" sz="2000" b="1" i="1" err="1">
                <a:solidFill>
                  <a:srgbClr val="FFFFFF"/>
                </a:solidFill>
                <a:latin typeface="Times New Roman"/>
                <a:ea typeface="Calibri"/>
                <a:cs typeface="Calibri"/>
              </a:rPr>
              <a:t>Garikapati</a:t>
            </a:r>
            <a:endParaRPr lang="en-US" sz="2000" b="1" i="1">
              <a:solidFill>
                <a:srgbClr val="FFFFFF"/>
              </a:solidFill>
              <a:latin typeface="Times New Roman"/>
              <a:ea typeface="Calibri"/>
              <a:cs typeface="Calibri" panose="020F0502020204030204" pitchFamily="34" charset="0"/>
            </a:endParaRPr>
          </a:p>
          <a:p>
            <a:pPr>
              <a:spcBef>
                <a:spcPts val="480"/>
              </a:spcBef>
              <a:buClr>
                <a:schemeClr val="lt1"/>
              </a:buClr>
              <a:buSzPts val="2400"/>
            </a:pPr>
            <a:r>
              <a:rPr lang="en-US" sz="2000" b="1" i="1" err="1">
                <a:solidFill>
                  <a:srgbClr val="FFFFFF"/>
                </a:solidFill>
                <a:latin typeface="Times New Roman"/>
                <a:ea typeface="Calibri"/>
                <a:cs typeface="Calibri"/>
              </a:rPr>
              <a:t>Kowsalya</a:t>
            </a:r>
            <a:r>
              <a:rPr lang="en-US" sz="2000" b="1" i="1">
                <a:solidFill>
                  <a:srgbClr val="FFFFFF"/>
                </a:solidFill>
                <a:latin typeface="Times New Roman"/>
                <a:ea typeface="Calibri"/>
                <a:cs typeface="Calibri"/>
              </a:rPr>
              <a:t> </a:t>
            </a:r>
            <a:r>
              <a:rPr lang="en-US" sz="2000" b="1" i="1" err="1">
                <a:solidFill>
                  <a:srgbClr val="FFFFFF"/>
                </a:solidFill>
                <a:latin typeface="Times New Roman"/>
                <a:ea typeface="Calibri"/>
                <a:cs typeface="Calibri"/>
              </a:rPr>
              <a:t>Mayaluri</a:t>
            </a:r>
            <a:endParaRPr lang="en-US" sz="2000" b="1" i="1">
              <a:solidFill>
                <a:srgbClr val="FFFFFF"/>
              </a:solidFill>
              <a:latin typeface="Times New Roman"/>
              <a:ea typeface="Calibri"/>
              <a:cs typeface="Calibri" panose="020F0502020204030204" pitchFamily="34" charset="0"/>
            </a:endParaRPr>
          </a:p>
          <a:p>
            <a:pPr>
              <a:spcBef>
                <a:spcPts val="480"/>
              </a:spcBef>
              <a:buClr>
                <a:schemeClr val="lt1"/>
              </a:buClr>
              <a:buSzPts val="2400"/>
            </a:pPr>
            <a:r>
              <a:rPr lang="en-US" sz="2000" b="1" i="1">
                <a:solidFill>
                  <a:srgbClr val="FFFFFF"/>
                </a:solidFill>
                <a:latin typeface="Times New Roman"/>
                <a:ea typeface="Calibri"/>
                <a:cs typeface="Calibri"/>
              </a:rPr>
              <a:t>Giri Chandragiri </a:t>
            </a:r>
            <a:endParaRPr lang="en-US" sz="2000" b="1" i="1">
              <a:solidFill>
                <a:srgbClr val="FFFFFF"/>
              </a:solidFill>
              <a:latin typeface="Times New Roman"/>
              <a:ea typeface="Calibri"/>
              <a:cs typeface="Calibri" panose="020F0502020204030204" pitchFamily="34" charset="0"/>
            </a:endParaRPr>
          </a:p>
          <a:p>
            <a:pPr marL="0" lvl="0" indent="0" rtl="0">
              <a:spcBef>
                <a:spcPts val="480"/>
              </a:spcBef>
              <a:spcAft>
                <a:spcPts val="0"/>
              </a:spcAft>
              <a:buClr>
                <a:schemeClr val="lt1"/>
              </a:buClr>
              <a:buSzPts val="2400"/>
              <a:buNone/>
            </a:pPr>
            <a:r>
              <a:rPr lang="en-US" sz="2000" b="1" i="1">
                <a:solidFill>
                  <a:srgbClr val="FFFFFF"/>
                </a:solidFill>
                <a:latin typeface="Times New Roman"/>
                <a:ea typeface="Calibri"/>
                <a:cs typeface="Calibri"/>
              </a:rPr>
              <a:t>Shagun Suresh</a:t>
            </a:r>
          </a:p>
          <a:p>
            <a:pPr marL="0" lvl="0" indent="0" rtl="0">
              <a:spcBef>
                <a:spcPts val="480"/>
              </a:spcBef>
              <a:spcAft>
                <a:spcPts val="0"/>
              </a:spcAft>
              <a:buClr>
                <a:schemeClr val="lt1"/>
              </a:buClr>
              <a:buSzPts val="2400"/>
              <a:buNone/>
            </a:pPr>
            <a:endParaRPr lang="en-US" sz="2000" b="1" i="1">
              <a:solidFill>
                <a:srgbClr val="FFFFFF"/>
              </a:solidFill>
              <a:latin typeface="Times New Roman"/>
              <a:ea typeface="Calibri" panose="020F0502020204030204" pitchFamily="34" charset="0"/>
              <a:cs typeface="Calibri" panose="020F0502020204030204" pitchFamily="34" charset="0"/>
            </a:endParaRPr>
          </a:p>
          <a:p>
            <a:endParaRPr lang="en-US" sz="800">
              <a:solidFill>
                <a:srgbClr val="FFFFFF"/>
              </a:solidFill>
            </a:endParaRPr>
          </a:p>
        </p:txBody>
      </p:sp>
    </p:spTree>
    <p:extLst>
      <p:ext uri="{BB962C8B-B14F-4D97-AF65-F5344CB8AC3E}">
        <p14:creationId xmlns:p14="http://schemas.microsoft.com/office/powerpoint/2010/main" val="95384645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54983-7942-E8AB-506E-9206F6875CF4}"/>
              </a:ext>
            </a:extLst>
          </p:cNvPr>
          <p:cNvSpPr>
            <a:spLocks noGrp="1"/>
          </p:cNvSpPr>
          <p:nvPr>
            <p:ph type="title"/>
          </p:nvPr>
        </p:nvSpPr>
        <p:spPr>
          <a:xfrm>
            <a:off x="487680" y="636812"/>
            <a:ext cx="10058400" cy="1450757"/>
          </a:xfrm>
        </p:spPr>
        <p:txBody>
          <a:bodyPr/>
          <a:lstStyle/>
          <a:p>
            <a:r>
              <a:rPr lang="en-US" sz="3200" b="1">
                <a:latin typeface="Arial"/>
                <a:cs typeface="Arial"/>
              </a:rPr>
              <a:t>Forward Algorithm for Evaluation Problem [P(</a:t>
            </a:r>
            <a:r>
              <a:rPr lang="en-US" sz="3200" b="1" err="1">
                <a:latin typeface="Arial"/>
                <a:cs typeface="Arial"/>
              </a:rPr>
              <a:t>O|λ</a:t>
            </a:r>
            <a:r>
              <a:rPr lang="en-US" sz="3200" b="1">
                <a:latin typeface="Arial"/>
                <a:cs typeface="Arial"/>
              </a:rPr>
              <a:t>)]</a:t>
            </a:r>
            <a:endParaRPr lang="en-US" sz="3200">
              <a:latin typeface="Arial"/>
              <a:cs typeface="Arial"/>
            </a:endParaRPr>
          </a:p>
          <a:p>
            <a:endParaRPr lang="en-US">
              <a:cs typeface="Calibri Light"/>
            </a:endParaRPr>
          </a:p>
        </p:txBody>
      </p:sp>
      <p:sp>
        <p:nvSpPr>
          <p:cNvPr id="3" name="Content Placeholder 2">
            <a:extLst>
              <a:ext uri="{FF2B5EF4-FFF2-40B4-BE49-F238E27FC236}">
                <a16:creationId xmlns:a16="http://schemas.microsoft.com/office/drawing/2014/main" id="{CB86F646-7BBE-52CB-ADC9-635910DA6788}"/>
              </a:ext>
            </a:extLst>
          </p:cNvPr>
          <p:cNvSpPr>
            <a:spLocks noGrp="1"/>
          </p:cNvSpPr>
          <p:nvPr>
            <p:ph idx="1"/>
          </p:nvPr>
        </p:nvSpPr>
        <p:spPr>
          <a:xfrm>
            <a:off x="589935" y="1845734"/>
            <a:ext cx="10565745" cy="4023360"/>
          </a:xfrm>
        </p:spPr>
        <p:txBody>
          <a:bodyPr vert="horz" lIns="91440" tIns="45720" rIns="91440" bIns="45720" rtlCol="0" anchor="t">
            <a:normAutofit/>
          </a:bodyPr>
          <a:lstStyle/>
          <a:p>
            <a:pPr marL="457200" indent="-355600">
              <a:lnSpc>
                <a:spcPct val="114999"/>
              </a:lnSpc>
              <a:spcBef>
                <a:spcPts val="400"/>
              </a:spcBef>
              <a:buFont typeface="Calibri,Sans-Serif" panose="020B0604020202020204" pitchFamily="34" charset="0"/>
              <a:buChar char="➢"/>
            </a:pPr>
            <a:r>
              <a:rPr lang="en-US" sz="2000">
                <a:solidFill>
                  <a:schemeClr val="dk1"/>
                </a:solidFill>
                <a:latin typeface="Times New Roman"/>
                <a:cs typeface="Calibri"/>
              </a:rPr>
              <a:t>we want to find P(</a:t>
            </a:r>
            <a:r>
              <a:rPr lang="en-US" sz="2000" err="1">
                <a:solidFill>
                  <a:schemeClr val="dk1"/>
                </a:solidFill>
                <a:latin typeface="Times New Roman"/>
                <a:cs typeface="Calibri"/>
              </a:rPr>
              <a:t>O|λ</a:t>
            </a:r>
            <a:r>
              <a:rPr lang="en-US" sz="2000">
                <a:solidFill>
                  <a:schemeClr val="dk1"/>
                </a:solidFill>
                <a:latin typeface="Times New Roman"/>
                <a:cs typeface="Calibri"/>
              </a:rPr>
              <a:t>), given the observation sequence O = O1, O2, O3, · · · , OT . The most straightforward way to find the solution is enumerating every possible state sequence of length T. Consider one such state sequence Q = q1, q2, q3, · · · , </a:t>
            </a:r>
            <a:r>
              <a:rPr lang="en-US" sz="2000" err="1">
                <a:solidFill>
                  <a:schemeClr val="dk1"/>
                </a:solidFill>
                <a:latin typeface="Times New Roman"/>
                <a:cs typeface="Calibri"/>
              </a:rPr>
              <a:t>qT</a:t>
            </a:r>
            <a:r>
              <a:rPr lang="en-US" sz="2000">
                <a:solidFill>
                  <a:schemeClr val="dk1"/>
                </a:solidFill>
                <a:latin typeface="Times New Roman"/>
                <a:cs typeface="Calibri"/>
              </a:rPr>
              <a:t> such that q1 produces O1 with some probability, q2 produces O2 with some probability and so on. so using chain rule.</a:t>
            </a:r>
          </a:p>
          <a:p>
            <a:endParaRPr lang="en-US">
              <a:cs typeface="Calibri"/>
            </a:endParaRPr>
          </a:p>
          <a:p>
            <a:endParaRPr lang="en-US">
              <a:cs typeface="Calibri"/>
            </a:endParaRPr>
          </a:p>
          <a:p>
            <a:r>
              <a:rPr lang="en-US" sz="2000">
                <a:solidFill>
                  <a:schemeClr val="dk1"/>
                </a:solidFill>
                <a:latin typeface="Times New Roman"/>
                <a:cs typeface="Calibri"/>
              </a:rPr>
              <a:t>But the order of chain rule is        , since at every t = 1, 2, · · · , T, there are N possible states which can be reached. This is clearly and inefficient algorithm, to overcome this forward algorithm is used.  </a:t>
            </a:r>
            <a:endParaRPr lang="en-US">
              <a:solidFill>
                <a:schemeClr val="dk1"/>
              </a:solidFill>
              <a:latin typeface="Times New Roman"/>
              <a:cs typeface="Calibri"/>
            </a:endParaRPr>
          </a:p>
        </p:txBody>
      </p:sp>
      <p:pic>
        <p:nvPicPr>
          <p:cNvPr id="4" name="Picture 3" descr="A close-up of a number&#10;&#10;Description automatically generated">
            <a:extLst>
              <a:ext uri="{FF2B5EF4-FFF2-40B4-BE49-F238E27FC236}">
                <a16:creationId xmlns:a16="http://schemas.microsoft.com/office/drawing/2014/main" id="{5A98C0D5-5037-FC1F-19F3-B0BF43503C93}"/>
              </a:ext>
            </a:extLst>
          </p:cNvPr>
          <p:cNvPicPr>
            <a:picLocks noChangeAspect="1"/>
          </p:cNvPicPr>
          <p:nvPr/>
        </p:nvPicPr>
        <p:blipFill>
          <a:blip r:embed="rId2"/>
          <a:stretch>
            <a:fillRect/>
          </a:stretch>
        </p:blipFill>
        <p:spPr>
          <a:xfrm>
            <a:off x="1907483" y="3780160"/>
            <a:ext cx="6879770" cy="555741"/>
          </a:xfrm>
          <a:prstGeom prst="rect">
            <a:avLst/>
          </a:prstGeom>
        </p:spPr>
      </p:pic>
      <p:pic>
        <p:nvPicPr>
          <p:cNvPr id="6" name="Picture 5">
            <a:extLst>
              <a:ext uri="{FF2B5EF4-FFF2-40B4-BE49-F238E27FC236}">
                <a16:creationId xmlns:a16="http://schemas.microsoft.com/office/drawing/2014/main" id="{51A43D56-4C73-7A46-24DA-D8FE287883AA}"/>
              </a:ext>
            </a:extLst>
          </p:cNvPr>
          <p:cNvPicPr>
            <a:picLocks noChangeAspect="1"/>
          </p:cNvPicPr>
          <p:nvPr/>
        </p:nvPicPr>
        <p:blipFill>
          <a:blip r:embed="rId3"/>
          <a:stretch>
            <a:fillRect/>
          </a:stretch>
        </p:blipFill>
        <p:spPr>
          <a:xfrm>
            <a:off x="3705673" y="4343963"/>
            <a:ext cx="447675" cy="314325"/>
          </a:xfrm>
          <a:prstGeom prst="rect">
            <a:avLst/>
          </a:prstGeom>
        </p:spPr>
      </p:pic>
    </p:spTree>
    <p:extLst>
      <p:ext uri="{BB962C8B-B14F-4D97-AF65-F5344CB8AC3E}">
        <p14:creationId xmlns:p14="http://schemas.microsoft.com/office/powerpoint/2010/main" val="3278027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E46BF-7801-154D-91BB-B213E0D6656F}"/>
              </a:ext>
            </a:extLst>
          </p:cNvPr>
          <p:cNvSpPr>
            <a:spLocks noGrp="1"/>
          </p:cNvSpPr>
          <p:nvPr>
            <p:ph type="title"/>
          </p:nvPr>
        </p:nvSpPr>
        <p:spPr>
          <a:xfrm>
            <a:off x="1028700" y="1967266"/>
            <a:ext cx="2628900" cy="2547257"/>
          </a:xfrm>
          <a:noFill/>
        </p:spPr>
        <p:txBody>
          <a:bodyPr anchor="ctr">
            <a:normAutofit/>
          </a:bodyPr>
          <a:lstStyle/>
          <a:p>
            <a:pPr algn="ctr"/>
            <a:r>
              <a:rPr lang="en-US" sz="3600"/>
              <a:t>High-level architecture for speech recognition</a:t>
            </a:r>
          </a:p>
        </p:txBody>
      </p:sp>
      <p:pic>
        <p:nvPicPr>
          <p:cNvPr id="3" name="Picture 2" descr="A diagram of a sound wave&#10;&#10;Description automatically generated">
            <a:extLst>
              <a:ext uri="{FF2B5EF4-FFF2-40B4-BE49-F238E27FC236}">
                <a16:creationId xmlns:a16="http://schemas.microsoft.com/office/drawing/2014/main" id="{ADABBE39-0435-2D99-12EA-E5439803C11E}"/>
              </a:ext>
            </a:extLst>
          </p:cNvPr>
          <p:cNvPicPr>
            <a:picLocks noChangeAspect="1"/>
          </p:cNvPicPr>
          <p:nvPr/>
        </p:nvPicPr>
        <p:blipFill>
          <a:blip r:embed="rId2"/>
          <a:stretch>
            <a:fillRect/>
          </a:stretch>
        </p:blipFill>
        <p:spPr>
          <a:xfrm>
            <a:off x="4777316" y="1080018"/>
            <a:ext cx="6780700" cy="4695634"/>
          </a:xfrm>
          <a:prstGeom prst="rect">
            <a:avLst/>
          </a:prstGeom>
        </p:spPr>
      </p:pic>
    </p:spTree>
    <p:extLst>
      <p:ext uri="{BB962C8B-B14F-4D97-AF65-F5344CB8AC3E}">
        <p14:creationId xmlns:p14="http://schemas.microsoft.com/office/powerpoint/2010/main" val="455592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Google Shape;418;p8" descr="A close-up of a diagram&#10;&#10;Description automatically generated">
            <a:extLst>
              <a:ext uri="{FF2B5EF4-FFF2-40B4-BE49-F238E27FC236}">
                <a16:creationId xmlns:a16="http://schemas.microsoft.com/office/drawing/2014/main" id="{2F84AF2C-9C0D-4C1A-BBF1-AC994E2040A5}"/>
              </a:ext>
            </a:extLst>
          </p:cNvPr>
          <p:cNvPicPr preferRelativeResize="0"/>
          <p:nvPr/>
        </p:nvPicPr>
        <p:blipFill>
          <a:blip r:embed="rId2"/>
          <a:stretch>
            <a:fillRect/>
          </a:stretch>
        </p:blipFill>
        <p:spPr>
          <a:xfrm>
            <a:off x="958922" y="753582"/>
            <a:ext cx="9914413" cy="5591659"/>
          </a:xfrm>
          <a:prstGeom prst="rect">
            <a:avLst/>
          </a:prstGeom>
          <a:noFill/>
          <a:ln>
            <a:noFill/>
          </a:ln>
        </p:spPr>
      </p:pic>
    </p:spTree>
    <p:extLst>
      <p:ext uri="{BB962C8B-B14F-4D97-AF65-F5344CB8AC3E}">
        <p14:creationId xmlns:p14="http://schemas.microsoft.com/office/powerpoint/2010/main" val="16969834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7FE9B-1A1E-FDCD-83EE-7DA37BB62F9D}"/>
              </a:ext>
            </a:extLst>
          </p:cNvPr>
          <p:cNvSpPr>
            <a:spLocks noGrp="1"/>
          </p:cNvSpPr>
          <p:nvPr>
            <p:ph type="ctrTitle"/>
          </p:nvPr>
        </p:nvSpPr>
        <p:spPr>
          <a:xfrm>
            <a:off x="1371599" y="294538"/>
            <a:ext cx="9895951" cy="1033669"/>
          </a:xfrm>
        </p:spPr>
        <p:txBody>
          <a:bodyPr vert="horz" lIns="91440" tIns="45720" rIns="91440" bIns="45720" rtlCol="0" anchor="ctr">
            <a:normAutofit/>
          </a:bodyPr>
          <a:lstStyle/>
          <a:p>
            <a:r>
              <a:rPr lang="en-US" sz="4000" b="1">
                <a:solidFill>
                  <a:schemeClr val="tx1"/>
                </a:solidFill>
                <a:cs typeface="Calibri Light"/>
              </a:rPr>
              <a:t>Feature Extraction:</a:t>
            </a:r>
            <a:endParaRPr lang="en-US">
              <a:solidFill>
                <a:schemeClr val="tx1"/>
              </a:solidFill>
            </a:endParaRPr>
          </a:p>
        </p:txBody>
      </p:sp>
      <p:sp>
        <p:nvSpPr>
          <p:cNvPr id="3" name="Subtitle 2">
            <a:extLst>
              <a:ext uri="{FF2B5EF4-FFF2-40B4-BE49-F238E27FC236}">
                <a16:creationId xmlns:a16="http://schemas.microsoft.com/office/drawing/2014/main" id="{87E7D098-61AC-7A22-4358-016D0E6D8683}"/>
              </a:ext>
            </a:extLst>
          </p:cNvPr>
          <p:cNvSpPr>
            <a:spLocks noGrp="1"/>
          </p:cNvSpPr>
          <p:nvPr>
            <p:ph type="subTitle" idx="1"/>
          </p:nvPr>
        </p:nvSpPr>
        <p:spPr>
          <a:xfrm>
            <a:off x="1371599" y="1328207"/>
            <a:ext cx="9724031" cy="4673348"/>
          </a:xfrm>
        </p:spPr>
        <p:txBody>
          <a:bodyPr vert="horz" lIns="91440" tIns="45720" rIns="91440" bIns="45720" rtlCol="0" anchor="ctr">
            <a:normAutofit/>
          </a:bodyPr>
          <a:lstStyle/>
          <a:p>
            <a:pPr marL="457200" indent="-228600">
              <a:spcBef>
                <a:spcPts val="0"/>
              </a:spcBef>
              <a:spcAft>
                <a:spcPts val="0"/>
              </a:spcAft>
              <a:buClr>
                <a:schemeClr val="dk1"/>
              </a:buClr>
              <a:buSzPts val="2000"/>
              <a:buFont typeface="Arial" panose="020B0604020202020204" pitchFamily="34" charset="0"/>
              <a:buChar char="•"/>
            </a:pPr>
            <a:r>
              <a:rPr lang="en-US" sz="1800">
                <a:solidFill>
                  <a:schemeClr val="tx1"/>
                </a:solidFill>
                <a:latin typeface="Times New Roman"/>
                <a:cs typeface="Times New Roman"/>
                <a:sym typeface="Calibri"/>
              </a:rPr>
              <a:t>The purpose of feature extraction module is to convert speech waveform to some type of representation for further analysis and processing, this extracted information is known as Feature Vector. </a:t>
            </a:r>
            <a:endParaRPr lang="en-US" sz="1800">
              <a:solidFill>
                <a:schemeClr val="tx1"/>
              </a:solidFill>
              <a:latin typeface="Times New Roman"/>
              <a:cs typeface="Times New Roman"/>
            </a:endParaRPr>
          </a:p>
          <a:p>
            <a:pPr marL="914400" lvl="0" indent="-228600" algn="l">
              <a:spcBef>
                <a:spcPts val="0"/>
              </a:spcBef>
              <a:spcAft>
                <a:spcPts val="0"/>
              </a:spcAft>
              <a:buFont typeface="Arial" panose="020B0604020202020204" pitchFamily="34" charset="0"/>
              <a:buChar char="•"/>
            </a:pPr>
            <a:endParaRPr lang="en-US" sz="1800">
              <a:solidFill>
                <a:schemeClr val="tx1"/>
              </a:solidFill>
              <a:latin typeface="Times New Roman"/>
              <a:cs typeface="Times New Roman"/>
            </a:endParaRPr>
          </a:p>
          <a:p>
            <a:pPr marL="457200" indent="-228600">
              <a:spcBef>
                <a:spcPts val="0"/>
              </a:spcBef>
              <a:spcAft>
                <a:spcPts val="0"/>
              </a:spcAft>
              <a:buClr>
                <a:schemeClr val="dk1"/>
              </a:buClr>
              <a:buSzPts val="2000"/>
              <a:buFont typeface="Arial" panose="020B0604020202020204" pitchFamily="34" charset="0"/>
              <a:buChar char="•"/>
            </a:pPr>
            <a:r>
              <a:rPr lang="en-US" sz="1800">
                <a:solidFill>
                  <a:schemeClr val="tx1"/>
                </a:solidFill>
                <a:latin typeface="Times New Roman"/>
                <a:cs typeface="Times New Roman"/>
                <a:sym typeface="Calibri"/>
              </a:rPr>
              <a:t>The process of converting voice signal to feature vector is done by signal-processing front end module. As shown in above block diagram input to front-end is noise free voice sample and output of it is feature vector. </a:t>
            </a:r>
            <a:endParaRPr lang="en-US" sz="1800">
              <a:solidFill>
                <a:schemeClr val="tx1"/>
              </a:solidFill>
              <a:latin typeface="Times New Roman"/>
              <a:cs typeface="Times New Roman"/>
            </a:endParaRPr>
          </a:p>
          <a:p>
            <a:pPr marL="914400" lvl="0" indent="-228600" algn="l">
              <a:spcBef>
                <a:spcPts val="0"/>
              </a:spcBef>
              <a:spcAft>
                <a:spcPts val="0"/>
              </a:spcAft>
              <a:buFont typeface="Arial" panose="020B0604020202020204" pitchFamily="34" charset="0"/>
              <a:buChar char="•"/>
            </a:pPr>
            <a:endParaRPr lang="en-US" sz="1800">
              <a:solidFill>
                <a:schemeClr val="tx1"/>
              </a:solidFill>
              <a:latin typeface="Times New Roman"/>
              <a:cs typeface="Times New Roman"/>
            </a:endParaRPr>
          </a:p>
          <a:p>
            <a:pPr marL="457200" lvl="0" indent="-228600" algn="l">
              <a:spcBef>
                <a:spcPts val="0"/>
              </a:spcBef>
              <a:spcAft>
                <a:spcPts val="0"/>
              </a:spcAft>
              <a:buClr>
                <a:schemeClr val="dk1"/>
              </a:buClr>
              <a:buSzPts val="2000"/>
              <a:buFont typeface="Arial" panose="020B0604020202020204" pitchFamily="34" charset="0"/>
              <a:buChar char="•"/>
            </a:pPr>
            <a:r>
              <a:rPr lang="en-US" sz="1800">
                <a:solidFill>
                  <a:schemeClr val="tx1"/>
                </a:solidFill>
                <a:latin typeface="Times New Roman"/>
                <a:cs typeface="Times New Roman"/>
                <a:sym typeface="Calibri"/>
              </a:rPr>
              <a:t>In feature matching, the extracted feature vector from unknown voice sample is scored against acoustic model, the model with max score wins ,and it’s output is considered as recognized word.</a:t>
            </a:r>
            <a:endParaRPr lang="en-US" sz="1800">
              <a:solidFill>
                <a:schemeClr val="tx1"/>
              </a:solidFill>
              <a:latin typeface="Times New Roman"/>
              <a:cs typeface="Times New Roman"/>
            </a:endParaRPr>
          </a:p>
          <a:p>
            <a:pPr indent="-228600" algn="l">
              <a:buFont typeface="Arial" panose="020B0604020202020204" pitchFamily="34" charset="0"/>
              <a:buChar char="•"/>
            </a:pPr>
            <a:endParaRPr lang="en-US" sz="2000"/>
          </a:p>
        </p:txBody>
      </p:sp>
    </p:spTree>
    <p:extLst>
      <p:ext uri="{BB962C8B-B14F-4D97-AF65-F5344CB8AC3E}">
        <p14:creationId xmlns:p14="http://schemas.microsoft.com/office/powerpoint/2010/main" val="24190366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Google Shape;430;g1a62298cb6e_1_8">
            <a:extLst>
              <a:ext uri="{FF2B5EF4-FFF2-40B4-BE49-F238E27FC236}">
                <a16:creationId xmlns:a16="http://schemas.microsoft.com/office/drawing/2014/main" id="{BCEF8685-A7CE-A40B-BA5C-7D7E9ADF56B8}"/>
              </a:ext>
            </a:extLst>
          </p:cNvPr>
          <p:cNvPicPr preferRelativeResize="0"/>
          <p:nvPr/>
        </p:nvPicPr>
        <p:blipFill>
          <a:blip r:embed="rId2"/>
          <a:stretch>
            <a:fillRect/>
          </a:stretch>
        </p:blipFill>
        <p:spPr>
          <a:xfrm>
            <a:off x="1143942" y="643467"/>
            <a:ext cx="9904116" cy="5571065"/>
          </a:xfrm>
          <a:prstGeom prst="rect">
            <a:avLst/>
          </a:prstGeom>
          <a:noFill/>
          <a:ln>
            <a:noFill/>
          </a:ln>
        </p:spPr>
      </p:pic>
    </p:spTree>
    <p:extLst>
      <p:ext uri="{BB962C8B-B14F-4D97-AF65-F5344CB8AC3E}">
        <p14:creationId xmlns:p14="http://schemas.microsoft.com/office/powerpoint/2010/main" val="3215871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63311-540B-DAA4-7644-E7261A68225C}"/>
              </a:ext>
            </a:extLst>
          </p:cNvPr>
          <p:cNvSpPr>
            <a:spLocks noGrp="1"/>
          </p:cNvSpPr>
          <p:nvPr>
            <p:ph type="title"/>
          </p:nvPr>
        </p:nvSpPr>
        <p:spPr>
          <a:xfrm>
            <a:off x="1146557" y="75300"/>
            <a:ext cx="5323715" cy="1642970"/>
          </a:xfrm>
        </p:spPr>
        <p:txBody>
          <a:bodyPr vert="horz" lIns="91440" tIns="45720" rIns="91440" bIns="45720" rtlCol="0" anchor="b">
            <a:normAutofit/>
          </a:bodyPr>
          <a:lstStyle/>
          <a:p>
            <a:r>
              <a:rPr lang="en-US" sz="4000" b="1" kern="1200">
                <a:solidFill>
                  <a:schemeClr val="tx1"/>
                </a:solidFill>
                <a:latin typeface="+mj-lt"/>
                <a:ea typeface="+mj-ea"/>
                <a:cs typeface="+mj-cs"/>
                <a:sym typeface="Calibri"/>
              </a:rPr>
              <a:t>Acoustic Model:</a:t>
            </a:r>
            <a:endParaRPr lang="en-US" sz="4000" kern="120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2B982050-CB06-E907-468E-325FD16CF684}"/>
              </a:ext>
            </a:extLst>
          </p:cNvPr>
          <p:cNvSpPr>
            <a:spLocks noGrp="1"/>
          </p:cNvSpPr>
          <p:nvPr>
            <p:ph sz="half" idx="1"/>
          </p:nvPr>
        </p:nvSpPr>
        <p:spPr>
          <a:xfrm>
            <a:off x="1144923" y="2405894"/>
            <a:ext cx="5315189" cy="3535083"/>
          </a:xfrm>
        </p:spPr>
        <p:txBody>
          <a:bodyPr vert="horz" lIns="91440" tIns="45720" rIns="91440" bIns="45720" rtlCol="0" anchor="t">
            <a:normAutofit/>
          </a:bodyPr>
          <a:lstStyle/>
          <a:p>
            <a:r>
              <a:rPr lang="en-US" sz="2000">
                <a:latin typeface="Times New Roman"/>
                <a:cs typeface="Times New Roman"/>
                <a:sym typeface="Calibri"/>
              </a:rPr>
              <a:t>In speech recognition, basic unit of sound is phoneme(Phones). Phoneme is a minimal unit that serves to distinguish between meanings of words.</a:t>
            </a:r>
            <a:endParaRPr lang="en-US" sz="2000">
              <a:latin typeface="Times New Roman"/>
              <a:cs typeface="Times New Roman"/>
            </a:endParaRPr>
          </a:p>
          <a:p>
            <a:r>
              <a:rPr lang="en-US" sz="2000">
                <a:latin typeface="Times New Roman"/>
                <a:cs typeface="Times New Roman"/>
                <a:sym typeface="Calibri"/>
              </a:rPr>
              <a:t>For example, Sequence of phoneme for “Need” is n, </a:t>
            </a:r>
            <a:r>
              <a:rPr lang="en-US" sz="2000" err="1">
                <a:latin typeface="Times New Roman"/>
                <a:cs typeface="Times New Roman"/>
                <a:sym typeface="Calibri"/>
              </a:rPr>
              <a:t>iy</a:t>
            </a:r>
            <a:r>
              <a:rPr lang="en-US" sz="2000">
                <a:latin typeface="Times New Roman"/>
                <a:cs typeface="Times New Roman"/>
                <a:sym typeface="Calibri"/>
              </a:rPr>
              <a:t> and d. In English language there are nearly around 44 phoneme(Sounds).</a:t>
            </a:r>
            <a:r>
              <a:rPr lang="en-US">
                <a:latin typeface="Times New Roman"/>
                <a:cs typeface="Times New Roman"/>
                <a:sym typeface="Calibri"/>
              </a:rPr>
              <a:t> </a:t>
            </a:r>
            <a:endParaRPr lang="en-US" sz="2000">
              <a:latin typeface="Times New Roman"/>
              <a:cs typeface="Times New Roman"/>
            </a:endParaRPr>
          </a:p>
          <a:p>
            <a:r>
              <a:rPr lang="en-US" sz="2000">
                <a:latin typeface="Times New Roman"/>
                <a:cs typeface="Times New Roman"/>
                <a:sym typeface="Calibri"/>
              </a:rPr>
              <a:t>In order to recognize a given word, we should extract phoneme from voice sample.</a:t>
            </a:r>
            <a:endParaRPr lang="en-US" sz="2000">
              <a:latin typeface="Times New Roman"/>
              <a:cs typeface="Times New Roman"/>
            </a:endParaRPr>
          </a:p>
          <a:p>
            <a:endParaRPr lang="en-US" sz="2000">
              <a:sym typeface="Calibri"/>
            </a:endParaRPr>
          </a:p>
        </p:txBody>
      </p:sp>
      <p:pic>
        <p:nvPicPr>
          <p:cNvPr id="6" name="Content Placeholder 5" descr="Diagram of a diagram of a sound system&#10;&#10;Description automatically generated">
            <a:extLst>
              <a:ext uri="{FF2B5EF4-FFF2-40B4-BE49-F238E27FC236}">
                <a16:creationId xmlns:a16="http://schemas.microsoft.com/office/drawing/2014/main" id="{14EC2DE4-02AD-9CB0-B31B-B0AAA42882F4}"/>
              </a:ext>
            </a:extLst>
          </p:cNvPr>
          <p:cNvPicPr>
            <a:picLocks noGrp="1" noChangeAspect="1"/>
          </p:cNvPicPr>
          <p:nvPr>
            <p:ph sz="half" idx="2"/>
          </p:nvPr>
        </p:nvPicPr>
        <p:blipFill>
          <a:blip r:embed="rId2"/>
          <a:stretch>
            <a:fillRect/>
          </a:stretch>
        </p:blipFill>
        <p:spPr>
          <a:xfrm>
            <a:off x="7075967" y="2021753"/>
            <a:ext cx="4170530" cy="2846386"/>
          </a:xfrm>
          <a:prstGeom prst="rect">
            <a:avLst/>
          </a:prstGeom>
        </p:spPr>
      </p:pic>
    </p:spTree>
    <p:extLst>
      <p:ext uri="{BB962C8B-B14F-4D97-AF65-F5344CB8AC3E}">
        <p14:creationId xmlns:p14="http://schemas.microsoft.com/office/powerpoint/2010/main" val="4091139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FA15-A785-6CAB-C4C1-3D10FBF49D5D}"/>
              </a:ext>
            </a:extLst>
          </p:cNvPr>
          <p:cNvSpPr>
            <a:spLocks noGrp="1"/>
          </p:cNvSpPr>
          <p:nvPr>
            <p:ph type="title"/>
          </p:nvPr>
        </p:nvSpPr>
        <p:spPr>
          <a:xfrm>
            <a:off x="838200" y="365125"/>
            <a:ext cx="10515600" cy="890651"/>
          </a:xfrm>
        </p:spPr>
        <p:txBody>
          <a:bodyPr/>
          <a:lstStyle/>
          <a:p>
            <a:r>
              <a:rPr lang="en-US" b="1"/>
              <a:t>Acoustic with HMM examples: </a:t>
            </a:r>
          </a:p>
        </p:txBody>
      </p:sp>
      <p:pic>
        <p:nvPicPr>
          <p:cNvPr id="5" name="Content Placeholder 4">
            <a:extLst>
              <a:ext uri="{FF2B5EF4-FFF2-40B4-BE49-F238E27FC236}">
                <a16:creationId xmlns:a16="http://schemas.microsoft.com/office/drawing/2014/main" id="{CFBDA1C3-F2B5-4B1E-089D-C0CAA41C3D47}"/>
              </a:ext>
            </a:extLst>
          </p:cNvPr>
          <p:cNvPicPr>
            <a:picLocks noGrp="1" noChangeAspect="1"/>
          </p:cNvPicPr>
          <p:nvPr>
            <p:ph idx="1"/>
          </p:nvPr>
        </p:nvPicPr>
        <p:blipFill>
          <a:blip r:embed="rId2"/>
          <a:stretch>
            <a:fillRect/>
          </a:stretch>
        </p:blipFill>
        <p:spPr>
          <a:xfrm>
            <a:off x="579120" y="1402080"/>
            <a:ext cx="5602224" cy="4676267"/>
          </a:xfrm>
        </p:spPr>
      </p:pic>
      <p:pic>
        <p:nvPicPr>
          <p:cNvPr id="9" name="Picture 8" descr="A diagram of a sound system">
            <a:extLst>
              <a:ext uri="{FF2B5EF4-FFF2-40B4-BE49-F238E27FC236}">
                <a16:creationId xmlns:a16="http://schemas.microsoft.com/office/drawing/2014/main" id="{09BFE2BF-3FC6-0E1C-0F24-02020DDA0A7E}"/>
              </a:ext>
            </a:extLst>
          </p:cNvPr>
          <p:cNvPicPr>
            <a:picLocks noChangeAspect="1"/>
          </p:cNvPicPr>
          <p:nvPr/>
        </p:nvPicPr>
        <p:blipFill>
          <a:blip r:embed="rId3"/>
          <a:stretch>
            <a:fillRect/>
          </a:stretch>
        </p:blipFill>
        <p:spPr>
          <a:xfrm>
            <a:off x="6096000" y="1255776"/>
            <a:ext cx="5486400" cy="4822571"/>
          </a:xfrm>
          <a:prstGeom prst="rect">
            <a:avLst/>
          </a:prstGeom>
        </p:spPr>
      </p:pic>
    </p:spTree>
    <p:extLst>
      <p:ext uri="{BB962C8B-B14F-4D97-AF65-F5344CB8AC3E}">
        <p14:creationId xmlns:p14="http://schemas.microsoft.com/office/powerpoint/2010/main" val="282368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5FD52-BC6C-8FBD-4ADB-A963A86EE0F9}"/>
              </a:ext>
            </a:extLst>
          </p:cNvPr>
          <p:cNvSpPr>
            <a:spLocks noGrp="1"/>
          </p:cNvSpPr>
          <p:nvPr>
            <p:ph type="title"/>
          </p:nvPr>
        </p:nvSpPr>
        <p:spPr>
          <a:xfrm>
            <a:off x="873760" y="195163"/>
            <a:ext cx="10058400" cy="1450757"/>
          </a:xfrm>
        </p:spPr>
        <p:txBody>
          <a:bodyPr/>
          <a:lstStyle/>
          <a:p>
            <a:r>
              <a:rPr lang="en-US" b="1"/>
              <a:t>Lexicon:</a:t>
            </a:r>
          </a:p>
        </p:txBody>
      </p:sp>
      <p:sp>
        <p:nvSpPr>
          <p:cNvPr id="3" name="Content Placeholder 2">
            <a:extLst>
              <a:ext uri="{FF2B5EF4-FFF2-40B4-BE49-F238E27FC236}">
                <a16:creationId xmlns:a16="http://schemas.microsoft.com/office/drawing/2014/main" id="{03646C48-30CE-BFA7-87CA-94C00B1BEB61}"/>
              </a:ext>
            </a:extLst>
          </p:cNvPr>
          <p:cNvSpPr>
            <a:spLocks noGrp="1"/>
          </p:cNvSpPr>
          <p:nvPr>
            <p:ph sz="half" idx="1"/>
          </p:nvPr>
        </p:nvSpPr>
        <p:spPr>
          <a:xfrm>
            <a:off x="838200" y="1995948"/>
            <a:ext cx="5181600" cy="4181015"/>
          </a:xfrm>
        </p:spPr>
        <p:txBody>
          <a:bodyPr vert="horz" lIns="0" tIns="45720" rIns="0" bIns="45720" rtlCol="0" anchor="t">
            <a:normAutofit/>
          </a:bodyPr>
          <a:lstStyle/>
          <a:p>
            <a:pPr>
              <a:buFont typeface="Wingdings" panose="05000000000000000000" pitchFamily="2" charset="2"/>
              <a:buChar char="§"/>
            </a:pPr>
            <a:r>
              <a:rPr lang="en-US" i="0">
                <a:effectLst/>
                <a:latin typeface="Times New Roman"/>
                <a:ea typeface="Calibri" panose="020F0502020204030204" pitchFamily="34" charset="0"/>
                <a:cs typeface="Calibri"/>
              </a:rPr>
              <a:t>It helps distinguish linguistics like accents and similar sounding words ...</a:t>
            </a:r>
          </a:p>
          <a:p>
            <a:pPr>
              <a:buFont typeface="Wingdings" panose="05000000000000000000" pitchFamily="2" charset="2"/>
              <a:buChar char="§"/>
            </a:pPr>
            <a:r>
              <a:rPr lang="en-US" b="0" i="0">
                <a:effectLst/>
                <a:latin typeface="Times New Roman"/>
                <a:ea typeface="Calibri" panose="020F0502020204030204" pitchFamily="34" charset="0"/>
                <a:cs typeface="Calibri"/>
              </a:rPr>
              <a:t>The entire acoustic model is defined by taking the lexicon pronunciation HMM</a:t>
            </a:r>
          </a:p>
          <a:p>
            <a:pPr>
              <a:buFont typeface="Wingdings" panose="05000000000000000000" pitchFamily="2" charset="2"/>
              <a:buChar char="§"/>
            </a:pPr>
            <a:r>
              <a:rPr lang="en-US" b="0" i="0">
                <a:effectLst/>
                <a:latin typeface="Times New Roman"/>
                <a:ea typeface="Calibri" panose="020F0502020204030204" pitchFamily="34" charset="0"/>
                <a:cs typeface="Calibri"/>
              </a:rPr>
              <a:t>For example, Speaker says “She said hello”</a:t>
            </a:r>
          </a:p>
          <a:p>
            <a:pPr>
              <a:buFont typeface="Wingdings" panose="05000000000000000000" pitchFamily="2" charset="2"/>
              <a:buChar char="§"/>
            </a:pPr>
            <a:r>
              <a:rPr lang="en-US">
                <a:latin typeface="Times New Roman"/>
                <a:ea typeface="Calibri" panose="020F0502020204030204" pitchFamily="34" charset="0"/>
                <a:cs typeface="Calibri"/>
              </a:rPr>
              <a:t> </a:t>
            </a:r>
            <a:r>
              <a:rPr lang="en-US" b="0" i="0">
                <a:effectLst/>
                <a:latin typeface="Times New Roman"/>
                <a:ea typeface="Calibri" panose="020F0502020204030204" pitchFamily="34" charset="0"/>
                <a:cs typeface="Calibri"/>
              </a:rPr>
              <a:t>Lexicons - </a:t>
            </a:r>
            <a:r>
              <a:rPr lang="en-US" b="0" i="0" err="1">
                <a:effectLst/>
                <a:latin typeface="Times New Roman"/>
                <a:ea typeface="Calibri" panose="020F0502020204030204" pitchFamily="34" charset="0"/>
                <a:cs typeface="Calibri"/>
              </a:rPr>
              <a:t>sh</a:t>
            </a:r>
            <a:r>
              <a:rPr lang="en-US" b="0" i="0">
                <a:effectLst/>
                <a:latin typeface="Times New Roman"/>
                <a:ea typeface="Calibri" panose="020F0502020204030204" pitchFamily="34" charset="0"/>
                <a:cs typeface="Calibri"/>
              </a:rPr>
              <a:t> </a:t>
            </a:r>
            <a:r>
              <a:rPr lang="en-US" b="0" i="0" err="1">
                <a:effectLst/>
                <a:latin typeface="Times New Roman"/>
                <a:ea typeface="Calibri" panose="020F0502020204030204" pitchFamily="34" charset="0"/>
                <a:cs typeface="Calibri"/>
              </a:rPr>
              <a:t>iy</a:t>
            </a:r>
            <a:r>
              <a:rPr lang="en-US" b="0" i="0">
                <a:effectLst/>
                <a:latin typeface="Times New Roman"/>
                <a:ea typeface="Calibri" panose="020F0502020204030204" pitchFamily="34" charset="0"/>
                <a:cs typeface="Calibri"/>
              </a:rPr>
              <a:t> s eh d </a:t>
            </a:r>
            <a:r>
              <a:rPr lang="en-US" b="0" i="0" err="1">
                <a:effectLst/>
                <a:latin typeface="Times New Roman"/>
                <a:ea typeface="Calibri" panose="020F0502020204030204" pitchFamily="34" charset="0"/>
                <a:cs typeface="Calibri"/>
              </a:rPr>
              <a:t>hh</a:t>
            </a:r>
            <a:r>
              <a:rPr lang="en-US" b="0" i="0">
                <a:effectLst/>
                <a:latin typeface="Times New Roman"/>
                <a:ea typeface="Calibri" panose="020F0502020204030204" pitchFamily="34" charset="0"/>
                <a:cs typeface="Calibri"/>
              </a:rPr>
              <a:t> ah l ow</a:t>
            </a:r>
          </a:p>
          <a:p>
            <a:pPr>
              <a:buFont typeface="Wingdings" panose="05000000000000000000" pitchFamily="2" charset="2"/>
              <a:buChar char="§"/>
            </a:pPr>
            <a:r>
              <a:rPr lang="en-US">
                <a:latin typeface="Times New Roman"/>
                <a:ea typeface="Calibri" panose="020F0502020204030204" pitchFamily="34" charset="0"/>
                <a:cs typeface="Calibri"/>
              </a:rPr>
              <a:t>                 - </a:t>
            </a:r>
            <a:r>
              <a:rPr lang="en-US" err="1">
                <a:latin typeface="Times New Roman"/>
                <a:ea typeface="Calibri" panose="020F0502020204030204" pitchFamily="34" charset="0"/>
                <a:cs typeface="Calibri"/>
              </a:rPr>
              <a:t>sh</a:t>
            </a:r>
            <a:r>
              <a:rPr lang="en-US">
                <a:latin typeface="Times New Roman"/>
                <a:ea typeface="Calibri" panose="020F0502020204030204" pitchFamily="34" charset="0"/>
                <a:cs typeface="Calibri"/>
              </a:rPr>
              <a:t> e s </a:t>
            </a:r>
            <a:r>
              <a:rPr lang="en-US" err="1">
                <a:latin typeface="Times New Roman"/>
                <a:ea typeface="Calibri" panose="020F0502020204030204" pitchFamily="34" charset="0"/>
                <a:cs typeface="Calibri"/>
              </a:rPr>
              <a:t>ei</a:t>
            </a:r>
            <a:r>
              <a:rPr lang="en-US">
                <a:latin typeface="Times New Roman"/>
                <a:ea typeface="Calibri" panose="020F0502020204030204" pitchFamily="34" charset="0"/>
                <a:cs typeface="Calibri"/>
              </a:rPr>
              <a:t> d ha l ow </a:t>
            </a:r>
            <a:endParaRPr lang="en-US">
              <a:latin typeface="Times New Roman"/>
              <a:ea typeface="Calibri" panose="020F0502020204030204" pitchFamily="34" charset="0"/>
              <a:cs typeface="Calibri" panose="020F0502020204030204" pitchFamily="34" charset="0"/>
            </a:endParaRPr>
          </a:p>
          <a:p>
            <a:pPr marL="0" indent="0">
              <a:buNone/>
            </a:pPr>
            <a:r>
              <a:rPr lang="en-US" sz="2400">
                <a:latin typeface="Calibri"/>
                <a:ea typeface="Calibri" panose="020F0502020204030204" pitchFamily="34" charset="0"/>
                <a:cs typeface="Calibri"/>
              </a:rPr>
              <a:t>             </a:t>
            </a:r>
            <a:endParaRPr lang="en-US" sz="2400" b="0" i="0">
              <a:effectLst/>
              <a:latin typeface="Calibri" panose="020F0502020204030204" pitchFamily="34" charset="0"/>
              <a:ea typeface="Calibri" panose="020F0502020204030204" pitchFamily="34" charset="0"/>
              <a:cs typeface="Calibri" panose="020F0502020204030204" pitchFamily="34" charset="0"/>
            </a:endParaRPr>
          </a:p>
        </p:txBody>
      </p:sp>
      <p:pic>
        <p:nvPicPr>
          <p:cNvPr id="6" name="Content Placeholder 5" descr="A sound wave diagram with text">
            <a:extLst>
              <a:ext uri="{FF2B5EF4-FFF2-40B4-BE49-F238E27FC236}">
                <a16:creationId xmlns:a16="http://schemas.microsoft.com/office/drawing/2014/main" id="{4E41D963-EB9F-FCC7-F887-16E4F7A490F7}"/>
              </a:ext>
            </a:extLst>
          </p:cNvPr>
          <p:cNvPicPr>
            <a:picLocks noGrp="1" noChangeAspect="1"/>
          </p:cNvPicPr>
          <p:nvPr>
            <p:ph sz="half" idx="2"/>
          </p:nvPr>
        </p:nvPicPr>
        <p:blipFill>
          <a:blip r:embed="rId2"/>
          <a:stretch>
            <a:fillRect/>
          </a:stretch>
        </p:blipFill>
        <p:spPr>
          <a:xfrm>
            <a:off x="6411310" y="1690688"/>
            <a:ext cx="5528442" cy="4486275"/>
          </a:xfrm>
        </p:spPr>
      </p:pic>
    </p:spTree>
    <p:extLst>
      <p:ext uri="{BB962C8B-B14F-4D97-AF65-F5344CB8AC3E}">
        <p14:creationId xmlns:p14="http://schemas.microsoft.com/office/powerpoint/2010/main" val="2112447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5F3DF-4752-D923-49C2-307F7628C89C}"/>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pPr algn="l"/>
            <a:r>
              <a:rPr lang="en-US" sz="5400" b="1" kern="1200">
                <a:solidFill>
                  <a:schemeClr val="tx1"/>
                </a:solidFill>
                <a:latin typeface="Times New Roman"/>
                <a:cs typeface="Times New Roman"/>
              </a:rPr>
              <a:t>Language Model:</a:t>
            </a:r>
          </a:p>
        </p:txBody>
      </p:sp>
      <p:sp>
        <p:nvSpPr>
          <p:cNvPr id="3" name="Subtitle 2">
            <a:extLst>
              <a:ext uri="{FF2B5EF4-FFF2-40B4-BE49-F238E27FC236}">
                <a16:creationId xmlns:a16="http://schemas.microsoft.com/office/drawing/2014/main" id="{36E284DA-9F28-C0D2-9AE5-1517D525CE27}"/>
              </a:ext>
            </a:extLst>
          </p:cNvPr>
          <p:cNvSpPr>
            <a:spLocks noGrp="1"/>
          </p:cNvSpPr>
          <p:nvPr>
            <p:ph type="subTitle" idx="1"/>
          </p:nvPr>
        </p:nvSpPr>
        <p:spPr>
          <a:xfrm>
            <a:off x="838200" y="1494503"/>
            <a:ext cx="10515600" cy="2939845"/>
          </a:xfrm>
        </p:spPr>
        <p:txBody>
          <a:bodyPr vert="horz" lIns="91440" tIns="45720" rIns="91440" bIns="45720" rtlCol="0" anchor="t">
            <a:normAutofit/>
          </a:bodyPr>
          <a:lstStyle/>
          <a:p>
            <a:pPr marL="457200" lvl="0" indent="-228600" algn="l">
              <a:lnSpc>
                <a:spcPct val="150000"/>
              </a:lnSpc>
              <a:spcBef>
                <a:spcPts val="400"/>
              </a:spcBef>
              <a:spcAft>
                <a:spcPts val="0"/>
              </a:spcAft>
              <a:buClr>
                <a:schemeClr val="dk1"/>
              </a:buClr>
              <a:buSzPts val="2000"/>
              <a:buFont typeface="Arial" panose="020B0604020202020204" pitchFamily="34" charset="0"/>
              <a:buChar char="•"/>
            </a:pPr>
            <a:r>
              <a:rPr lang="en-US" sz="2000">
                <a:solidFill>
                  <a:schemeClr val="tx1"/>
                </a:solidFill>
                <a:latin typeface="+mn-lt"/>
                <a:ea typeface="Calibri" panose="020F0502020204030204" pitchFamily="34" charset="0"/>
                <a:cs typeface="Calibri"/>
                <a:sym typeface="Calibri"/>
              </a:rPr>
              <a:t>The model that compute P(W) is known as Language model.</a:t>
            </a:r>
            <a:endParaRPr lang="en-US" sz="2000">
              <a:solidFill>
                <a:schemeClr val="tx1"/>
              </a:solidFill>
              <a:latin typeface="+mn-lt"/>
              <a:ea typeface="Calibri" panose="020F0502020204030204" pitchFamily="34" charset="0"/>
              <a:cs typeface="Calibri"/>
            </a:endParaRPr>
          </a:p>
          <a:p>
            <a:pPr marL="457200" lvl="0" indent="-228600" algn="l">
              <a:lnSpc>
                <a:spcPct val="150000"/>
              </a:lnSpc>
              <a:spcBef>
                <a:spcPts val="0"/>
              </a:spcBef>
              <a:spcAft>
                <a:spcPts val="0"/>
              </a:spcAft>
              <a:buClr>
                <a:schemeClr val="dk1"/>
              </a:buClr>
              <a:buSzPts val="2000"/>
              <a:buFont typeface="Arial" panose="020B0604020202020204" pitchFamily="34" charset="0"/>
              <a:buChar char="•"/>
            </a:pPr>
            <a:r>
              <a:rPr lang="en-US" sz="2000">
                <a:solidFill>
                  <a:schemeClr val="tx1"/>
                </a:solidFill>
                <a:latin typeface="+mn-lt"/>
                <a:ea typeface="Calibri" panose="020F0502020204030204" pitchFamily="34" charset="0"/>
                <a:cs typeface="Calibri"/>
                <a:sym typeface="Calibri"/>
              </a:rPr>
              <a:t>Given a sentence how one can calculate the joint probability. One way is to use chain rule.</a:t>
            </a:r>
            <a:endParaRPr lang="en-US" sz="2000">
              <a:solidFill>
                <a:schemeClr val="tx1"/>
              </a:solidFill>
              <a:latin typeface="+mn-lt"/>
              <a:ea typeface="Calibri" panose="020F0502020204030204" pitchFamily="34" charset="0"/>
              <a:cs typeface="Calibri"/>
            </a:endParaRPr>
          </a:p>
          <a:p>
            <a:pPr marL="457200" lvl="0" indent="-228600" algn="l">
              <a:lnSpc>
                <a:spcPct val="150000"/>
              </a:lnSpc>
              <a:spcBef>
                <a:spcPts val="0"/>
              </a:spcBef>
              <a:spcAft>
                <a:spcPts val="0"/>
              </a:spcAft>
              <a:buClr>
                <a:schemeClr val="dk1"/>
              </a:buClr>
              <a:buSzPts val="2000"/>
              <a:buFont typeface="Arial" panose="020B0604020202020204" pitchFamily="34" charset="0"/>
              <a:buChar char="•"/>
            </a:pPr>
            <a:r>
              <a:rPr lang="en-US" sz="2000">
                <a:solidFill>
                  <a:schemeClr val="tx1"/>
                </a:solidFill>
                <a:latin typeface="+mn-lt"/>
                <a:ea typeface="Calibri" panose="020F0502020204030204" pitchFamily="34" charset="0"/>
                <a:cs typeface="Calibri"/>
                <a:sym typeface="Calibri"/>
              </a:rPr>
              <a:t>In general P(A, B, C, D) = P(A).P(B|A).P(C|A, B).P(D|A, B, C).</a:t>
            </a:r>
            <a:endParaRPr lang="en-US" sz="2000">
              <a:solidFill>
                <a:schemeClr val="tx1"/>
              </a:solidFill>
              <a:latin typeface="+mn-lt"/>
              <a:ea typeface="Calibri" panose="020F0502020204030204" pitchFamily="34" charset="0"/>
              <a:cs typeface="Calibri"/>
            </a:endParaRPr>
          </a:p>
          <a:p>
            <a:pPr marL="457200" indent="-228600" algn="l">
              <a:lnSpc>
                <a:spcPct val="150000"/>
              </a:lnSpc>
              <a:spcBef>
                <a:spcPts val="0"/>
              </a:spcBef>
              <a:buClr>
                <a:schemeClr val="dk1"/>
              </a:buClr>
              <a:buSzPts val="2000"/>
              <a:buFont typeface="Arial" panose="020B0604020202020204" pitchFamily="34" charset="0"/>
              <a:buChar char="•"/>
            </a:pPr>
            <a:r>
              <a:rPr lang="en-US" sz="2000">
                <a:solidFill>
                  <a:schemeClr val="tx1"/>
                </a:solidFill>
                <a:latin typeface="+mn-lt"/>
                <a:ea typeface="Calibri" panose="020F0502020204030204" pitchFamily="34" charset="0"/>
                <a:cs typeface="Calibri"/>
                <a:sym typeface="Calibri"/>
              </a:rPr>
              <a:t>Language model help us in generating search graph. Search graph is collection of HMM of each phoneme in given vocabulary.</a:t>
            </a:r>
            <a:endParaRPr lang="en-US" sz="2000">
              <a:solidFill>
                <a:schemeClr val="tx1"/>
              </a:solidFill>
              <a:latin typeface="+mn-lt"/>
              <a:ea typeface="Calibri" panose="020F0502020204030204" pitchFamily="34" charset="0"/>
              <a:cs typeface="Calibri"/>
            </a:endParaRPr>
          </a:p>
          <a:p>
            <a:pPr marL="457200" indent="-228600" algn="l">
              <a:lnSpc>
                <a:spcPct val="150000"/>
              </a:lnSpc>
              <a:spcBef>
                <a:spcPts val="0"/>
              </a:spcBef>
              <a:buClr>
                <a:schemeClr val="dk1"/>
              </a:buClr>
              <a:buSzPts val="2000"/>
              <a:buFont typeface="Arial" panose="020B0604020202020204" pitchFamily="34" charset="0"/>
              <a:buChar char="•"/>
            </a:pPr>
            <a:endParaRPr lang="en-US" sz="2200">
              <a:sym typeface="Calibri"/>
            </a:endParaRPr>
          </a:p>
          <a:p>
            <a:pPr marL="101600" lvl="0" indent="-228600" algn="l">
              <a:spcBef>
                <a:spcPts val="0"/>
              </a:spcBef>
              <a:spcAft>
                <a:spcPts val="0"/>
              </a:spcAft>
              <a:buClr>
                <a:schemeClr val="dk1"/>
              </a:buClr>
              <a:buSzPts val="2000"/>
              <a:buFont typeface="Arial" panose="020B0604020202020204" pitchFamily="34" charset="0"/>
              <a:buChar char="•"/>
            </a:pPr>
            <a:endParaRPr lang="en-US" sz="2200">
              <a:sym typeface="Calibri"/>
            </a:endParaRPr>
          </a:p>
          <a:p>
            <a:pPr indent="-228600" algn="l">
              <a:buFont typeface="Arial" panose="020B0604020202020204" pitchFamily="34" charset="0"/>
              <a:buChar char="•"/>
            </a:pPr>
            <a:endParaRPr lang="en-US" sz="2200"/>
          </a:p>
        </p:txBody>
      </p:sp>
    </p:spTree>
    <p:extLst>
      <p:ext uri="{BB962C8B-B14F-4D97-AF65-F5344CB8AC3E}">
        <p14:creationId xmlns:p14="http://schemas.microsoft.com/office/powerpoint/2010/main" val="2769812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053DE-F551-9862-C128-45735D714E8F}"/>
              </a:ext>
            </a:extLst>
          </p:cNvPr>
          <p:cNvSpPr>
            <a:spLocks noGrp="1"/>
          </p:cNvSpPr>
          <p:nvPr>
            <p:ph type="title"/>
          </p:nvPr>
        </p:nvSpPr>
        <p:spPr>
          <a:xfrm>
            <a:off x="841248" y="256032"/>
            <a:ext cx="10506456" cy="1014984"/>
          </a:xfrm>
        </p:spPr>
        <p:txBody>
          <a:bodyPr anchor="b">
            <a:normAutofit/>
          </a:bodyPr>
          <a:lstStyle/>
          <a:p>
            <a:r>
              <a:rPr lang="en-US" b="1">
                <a:ea typeface="+mj-lt"/>
                <a:cs typeface="+mj-lt"/>
              </a:rPr>
              <a:t>Decoding Search:</a:t>
            </a:r>
            <a:endParaRPr lang="en-GB">
              <a:ea typeface="+mj-lt"/>
              <a:cs typeface="+mj-lt"/>
            </a:endParaRPr>
          </a:p>
        </p:txBody>
      </p:sp>
      <p:graphicFrame>
        <p:nvGraphicFramePr>
          <p:cNvPr id="5" name="Content Placeholder 2">
            <a:extLst>
              <a:ext uri="{FF2B5EF4-FFF2-40B4-BE49-F238E27FC236}">
                <a16:creationId xmlns:a16="http://schemas.microsoft.com/office/drawing/2014/main" id="{825692E8-6C29-08B1-E38E-9448569DA8CA}"/>
              </a:ext>
            </a:extLst>
          </p:cNvPr>
          <p:cNvGraphicFramePr>
            <a:graphicFrameLocks noGrp="1"/>
          </p:cNvGraphicFramePr>
          <p:nvPr>
            <p:ph idx="1"/>
            <p:extLst>
              <p:ext uri="{D42A27DB-BD31-4B8C-83A1-F6EECF244321}">
                <p14:modId xmlns:p14="http://schemas.microsoft.com/office/powerpoint/2010/main" val="512835187"/>
              </p:ext>
            </p:extLst>
          </p:nvPr>
        </p:nvGraphicFramePr>
        <p:xfrm>
          <a:off x="685800" y="2546026"/>
          <a:ext cx="10342880" cy="3727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5" name="TextBox 64">
            <a:extLst>
              <a:ext uri="{FF2B5EF4-FFF2-40B4-BE49-F238E27FC236}">
                <a16:creationId xmlns:a16="http://schemas.microsoft.com/office/drawing/2014/main" id="{A9369B0F-C221-D17B-CAC5-7BABD4D936B3}"/>
              </a:ext>
            </a:extLst>
          </p:cNvPr>
          <p:cNvSpPr txBox="1"/>
          <p:nvPr/>
        </p:nvSpPr>
        <p:spPr>
          <a:xfrm>
            <a:off x="685800" y="1711960"/>
            <a:ext cx="1034796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rgbClr val="444444"/>
                </a:solidFill>
                <a:cs typeface="Arial"/>
              </a:rPr>
              <a:t>During decoding, the system tries to find the most likely sequence of words or phonetic units that match the observed features from the audio. The Viterbi algorithm is commonly used for this purpose.​</a:t>
            </a:r>
            <a:endParaRPr lang="en-US" sz="1600" b="1">
              <a:cs typeface="Calibri"/>
            </a:endParaRPr>
          </a:p>
        </p:txBody>
      </p:sp>
    </p:spTree>
    <p:extLst>
      <p:ext uri="{BB962C8B-B14F-4D97-AF65-F5344CB8AC3E}">
        <p14:creationId xmlns:p14="http://schemas.microsoft.com/office/powerpoint/2010/main" val="179953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F5758-FA36-D6D5-7BC9-C9AD111BA551}"/>
              </a:ext>
            </a:extLst>
          </p:cNvPr>
          <p:cNvSpPr>
            <a:spLocks noGrp="1"/>
          </p:cNvSpPr>
          <p:nvPr>
            <p:ph type="title"/>
          </p:nvPr>
        </p:nvSpPr>
        <p:spPr>
          <a:xfrm>
            <a:off x="640080" y="325369"/>
            <a:ext cx="4368602" cy="1956841"/>
          </a:xfrm>
        </p:spPr>
        <p:txBody>
          <a:bodyPr anchor="b">
            <a:normAutofit/>
          </a:bodyPr>
          <a:lstStyle/>
          <a:p>
            <a:r>
              <a:rPr lang="en-US" sz="4200" b="1">
                <a:latin typeface="Calibri"/>
                <a:ea typeface="Calibri"/>
                <a:cs typeface="Calibri"/>
                <a:sym typeface="Calibri"/>
              </a:rPr>
              <a:t>Table Of Contents:</a:t>
            </a:r>
            <a:br>
              <a:rPr lang="en-US" sz="4200" b="1">
                <a:latin typeface="Calibri"/>
                <a:ea typeface="Calibri"/>
                <a:cs typeface="Calibri"/>
                <a:sym typeface="Calibri"/>
              </a:rPr>
            </a:br>
            <a:endParaRPr lang="en-US" sz="4200"/>
          </a:p>
        </p:txBody>
      </p:sp>
      <p:sp>
        <p:nvSpPr>
          <p:cNvPr id="71" name="Content Placeholder 2">
            <a:extLst>
              <a:ext uri="{FF2B5EF4-FFF2-40B4-BE49-F238E27FC236}">
                <a16:creationId xmlns:a16="http://schemas.microsoft.com/office/drawing/2014/main" id="{893ED152-4DC4-5E26-77D7-C452CEBA6749}"/>
              </a:ext>
            </a:extLst>
          </p:cNvPr>
          <p:cNvSpPr>
            <a:spLocks noGrp="1"/>
          </p:cNvSpPr>
          <p:nvPr>
            <p:ph idx="1"/>
          </p:nvPr>
        </p:nvSpPr>
        <p:spPr>
          <a:xfrm>
            <a:off x="640080" y="1887794"/>
            <a:ext cx="4243589" cy="4305773"/>
          </a:xfrm>
        </p:spPr>
        <p:txBody>
          <a:bodyPr vert="horz" lIns="91440" tIns="45720" rIns="91440" bIns="45720" rtlCol="0">
            <a:normAutofit/>
          </a:bodyPr>
          <a:lstStyle/>
          <a:p>
            <a:pPr marL="457200" marR="0" lvl="0" indent="-412750" rtl="0">
              <a:spcBef>
                <a:spcPts val="0"/>
              </a:spcBef>
              <a:spcAft>
                <a:spcPts val="0"/>
              </a:spcAft>
              <a:buClr>
                <a:schemeClr val="dk1"/>
              </a:buClr>
              <a:buSzPts val="2900"/>
              <a:buFont typeface="Courier New" panose="02070309020205020404" pitchFamily="49" charset="0"/>
              <a:buChar char="o"/>
            </a:pPr>
            <a:r>
              <a:rPr lang="en-US" sz="1900" b="1">
                <a:latin typeface="Times New Roman"/>
                <a:ea typeface="Calibri" panose="020F0502020204030204" pitchFamily="34" charset="0"/>
                <a:cs typeface="Calibri"/>
              </a:rPr>
              <a:t>Objective</a:t>
            </a:r>
            <a:endParaRPr lang="en-US" sz="1900" b="1">
              <a:latin typeface="Times New Roman"/>
              <a:ea typeface="Calibri" panose="020F0502020204030204" pitchFamily="34" charset="0"/>
              <a:cs typeface="Calibri" panose="020F0502020204030204" pitchFamily="34" charset="0"/>
            </a:endParaRPr>
          </a:p>
          <a:p>
            <a:pPr marL="457200" marR="0" lvl="0" indent="-412750" rtl="0">
              <a:spcBef>
                <a:spcPts val="0"/>
              </a:spcBef>
              <a:spcAft>
                <a:spcPts val="0"/>
              </a:spcAft>
              <a:buClr>
                <a:schemeClr val="dk1"/>
              </a:buClr>
              <a:buSzPts val="2900"/>
              <a:buFont typeface="Courier New" panose="02070309020205020404" pitchFamily="49" charset="0"/>
              <a:buChar char="o"/>
            </a:pPr>
            <a:r>
              <a:rPr lang="en-US" sz="1900" b="1">
                <a:latin typeface="Times New Roman"/>
                <a:ea typeface="Calibri" panose="020F0502020204030204" pitchFamily="34" charset="0"/>
                <a:cs typeface="Calibri"/>
                <a:sym typeface="Calibri"/>
              </a:rPr>
              <a:t>Introduction to Speech Recognition</a:t>
            </a:r>
            <a:endParaRPr lang="en-US" sz="1900" b="1">
              <a:latin typeface="Times New Roman"/>
              <a:ea typeface="Calibri" panose="020F0502020204030204" pitchFamily="34" charset="0"/>
              <a:cs typeface="Calibri"/>
            </a:endParaRPr>
          </a:p>
          <a:p>
            <a:pPr marL="457200" marR="0" lvl="0" indent="-412750" rtl="0">
              <a:spcBef>
                <a:spcPts val="0"/>
              </a:spcBef>
              <a:spcAft>
                <a:spcPts val="0"/>
              </a:spcAft>
              <a:buClr>
                <a:schemeClr val="dk1"/>
              </a:buClr>
              <a:buSzPts val="2900"/>
              <a:buFont typeface="Courier New" panose="02070309020205020404" pitchFamily="49" charset="0"/>
              <a:buChar char="o"/>
            </a:pPr>
            <a:r>
              <a:rPr lang="en-US" sz="1900" b="1">
                <a:latin typeface="Times New Roman"/>
                <a:ea typeface="Calibri" panose="020F0502020204030204" pitchFamily="34" charset="0"/>
                <a:cs typeface="Calibri"/>
                <a:sym typeface="Calibri"/>
              </a:rPr>
              <a:t>Hidden Markov Model(HMM)</a:t>
            </a:r>
            <a:endParaRPr lang="en-US" sz="1900" b="1">
              <a:latin typeface="Times New Roman"/>
              <a:ea typeface="Calibri" panose="020F0502020204030204" pitchFamily="34" charset="0"/>
              <a:cs typeface="Calibri"/>
            </a:endParaRPr>
          </a:p>
          <a:p>
            <a:pPr marL="457200" lvl="0" indent="-393700" rtl="0">
              <a:spcBef>
                <a:spcPts val="0"/>
              </a:spcBef>
              <a:spcAft>
                <a:spcPts val="0"/>
              </a:spcAft>
              <a:buClr>
                <a:schemeClr val="dk1"/>
              </a:buClr>
              <a:buSzPts val="2600"/>
              <a:buFont typeface="Courier New" panose="02070309020205020404" pitchFamily="49" charset="0"/>
              <a:buChar char="o"/>
            </a:pPr>
            <a:r>
              <a:rPr lang="en-US" sz="1900" b="1">
                <a:latin typeface="Times New Roman"/>
                <a:ea typeface="Calibri" panose="020F0502020204030204" pitchFamily="34" charset="0"/>
                <a:cs typeface="Calibri"/>
                <a:sym typeface="Calibri"/>
              </a:rPr>
              <a:t>An Example</a:t>
            </a:r>
            <a:endParaRPr lang="en-US" sz="1900" b="1">
              <a:latin typeface="Times New Roman"/>
              <a:ea typeface="Calibri" panose="020F0502020204030204" pitchFamily="34" charset="0"/>
              <a:cs typeface="Calibri"/>
            </a:endParaRPr>
          </a:p>
          <a:p>
            <a:pPr marL="457200" marR="0" lvl="0" indent="-412750" rtl="0">
              <a:spcBef>
                <a:spcPts val="0"/>
              </a:spcBef>
              <a:spcAft>
                <a:spcPts val="0"/>
              </a:spcAft>
              <a:buClr>
                <a:schemeClr val="dk1"/>
              </a:buClr>
              <a:buSzPts val="2900"/>
              <a:buFont typeface="Courier New" panose="02070309020205020404" pitchFamily="49" charset="0"/>
              <a:buChar char="o"/>
            </a:pPr>
            <a:r>
              <a:rPr lang="en-US" sz="1900" b="1">
                <a:latin typeface="Times New Roman"/>
                <a:ea typeface="Calibri" panose="020F0502020204030204" pitchFamily="34" charset="0"/>
                <a:cs typeface="Calibri"/>
                <a:sym typeface="Calibri"/>
              </a:rPr>
              <a:t>Forward Algorithm</a:t>
            </a:r>
            <a:endParaRPr lang="en-US" sz="1900" b="1">
              <a:latin typeface="Times New Roman"/>
              <a:ea typeface="Calibri" panose="020F0502020204030204" pitchFamily="34" charset="0"/>
              <a:cs typeface="Calibri"/>
            </a:endParaRPr>
          </a:p>
          <a:p>
            <a:pPr marL="457200" indent="-412750">
              <a:spcBef>
                <a:spcPts val="0"/>
              </a:spcBef>
              <a:buClr>
                <a:srgbClr val="000000"/>
              </a:buClr>
              <a:buSzPts val="2900"/>
              <a:buFont typeface="Courier New" panose="02070309020205020404" pitchFamily="49" charset="0"/>
              <a:buChar char="o"/>
            </a:pPr>
            <a:r>
              <a:rPr lang="en-US" sz="1900" b="1">
                <a:latin typeface="Times New Roman"/>
                <a:ea typeface="Calibri" panose="020F0502020204030204" pitchFamily="34" charset="0"/>
                <a:cs typeface="Calibri"/>
              </a:rPr>
              <a:t>High-level Architecture</a:t>
            </a:r>
          </a:p>
          <a:p>
            <a:pPr marL="457200" indent="-412750">
              <a:spcBef>
                <a:spcPts val="0"/>
              </a:spcBef>
              <a:buClr>
                <a:srgbClr val="000000"/>
              </a:buClr>
              <a:buSzPts val="2900"/>
              <a:buFont typeface="Courier New" panose="02070309020205020404" pitchFamily="49" charset="0"/>
              <a:buChar char="o"/>
            </a:pPr>
            <a:r>
              <a:rPr lang="en-US" sz="1900" b="1">
                <a:latin typeface="Times New Roman"/>
                <a:ea typeface="Calibri" panose="020F0502020204030204" pitchFamily="34" charset="0"/>
                <a:cs typeface="Calibri"/>
              </a:rPr>
              <a:t>Feature Extraction</a:t>
            </a:r>
            <a:endParaRPr lang="en-US" sz="1900" b="1">
              <a:latin typeface="Times New Roman"/>
              <a:ea typeface="Calibri" panose="020F0502020204030204" pitchFamily="34" charset="0"/>
              <a:cs typeface="Calibri"/>
              <a:sym typeface="Calibri"/>
            </a:endParaRPr>
          </a:p>
          <a:p>
            <a:pPr marL="457200" marR="0" lvl="0" indent="-412750" rtl="0">
              <a:spcBef>
                <a:spcPts val="0"/>
              </a:spcBef>
              <a:spcAft>
                <a:spcPts val="0"/>
              </a:spcAft>
              <a:buClr>
                <a:schemeClr val="dk1"/>
              </a:buClr>
              <a:buSzPts val="2900"/>
              <a:buFont typeface="Courier New" panose="02070309020205020404" pitchFamily="49" charset="0"/>
              <a:buChar char="o"/>
            </a:pPr>
            <a:r>
              <a:rPr lang="en-US" sz="1900" b="1">
                <a:latin typeface="Times New Roman"/>
                <a:ea typeface="Calibri" panose="020F0502020204030204" pitchFamily="34" charset="0"/>
                <a:cs typeface="Calibri"/>
                <a:sym typeface="Calibri"/>
              </a:rPr>
              <a:t>Acoustic Model</a:t>
            </a:r>
            <a:endParaRPr lang="en-US" sz="1900" b="1">
              <a:latin typeface="Times New Roman"/>
              <a:ea typeface="Calibri" panose="020F0502020204030204" pitchFamily="34" charset="0"/>
              <a:cs typeface="Calibri"/>
            </a:endParaRPr>
          </a:p>
          <a:p>
            <a:pPr marL="457200" indent="-412750">
              <a:spcBef>
                <a:spcPts val="0"/>
              </a:spcBef>
              <a:buClr>
                <a:schemeClr val="dk1"/>
              </a:buClr>
              <a:buSzPts val="2900"/>
              <a:buFont typeface="Courier New" panose="02070309020205020404" pitchFamily="49" charset="0"/>
              <a:buChar char="o"/>
            </a:pPr>
            <a:r>
              <a:rPr lang="en-US" sz="1900" b="1">
                <a:latin typeface="Times New Roman"/>
                <a:ea typeface="Calibri" panose="020F0502020204030204" pitchFamily="34" charset="0"/>
                <a:cs typeface="Calibri"/>
                <a:sym typeface="Calibri"/>
              </a:rPr>
              <a:t>Language Model </a:t>
            </a:r>
            <a:endParaRPr lang="en-US" sz="1900" b="1">
              <a:latin typeface="Times New Roman"/>
              <a:ea typeface="Calibri" panose="020F0502020204030204" pitchFamily="34" charset="0"/>
              <a:cs typeface="Calibri" panose="020F0502020204030204" pitchFamily="34" charset="0"/>
            </a:endParaRPr>
          </a:p>
          <a:p>
            <a:pPr marL="457200" marR="0" lvl="0" indent="-412750" rtl="0">
              <a:spcBef>
                <a:spcPts val="0"/>
              </a:spcBef>
              <a:spcAft>
                <a:spcPts val="0"/>
              </a:spcAft>
              <a:buClr>
                <a:schemeClr val="dk1"/>
              </a:buClr>
              <a:buSzPts val="2900"/>
              <a:buFont typeface="Courier New" panose="02070309020205020404" pitchFamily="49" charset="0"/>
              <a:buChar char="o"/>
            </a:pPr>
            <a:r>
              <a:rPr lang="en-US" sz="1900" b="1">
                <a:latin typeface="Times New Roman"/>
                <a:ea typeface="Calibri" panose="020F0502020204030204" pitchFamily="34" charset="0"/>
                <a:cs typeface="Calibri"/>
                <a:sym typeface="Calibri"/>
              </a:rPr>
              <a:t>Conclusion</a:t>
            </a:r>
            <a:endParaRPr lang="en-US" sz="1900" b="1">
              <a:latin typeface="Times New Roman"/>
              <a:ea typeface="Calibri" panose="020F0502020204030204" pitchFamily="34" charset="0"/>
              <a:cs typeface="Calibri"/>
            </a:endParaRPr>
          </a:p>
          <a:p>
            <a:pPr marL="457200" lvl="0" indent="-412750" rtl="0">
              <a:spcBef>
                <a:spcPts val="0"/>
              </a:spcBef>
              <a:spcAft>
                <a:spcPts val="0"/>
              </a:spcAft>
              <a:buClr>
                <a:schemeClr val="dk1"/>
              </a:buClr>
              <a:buSzPts val="2900"/>
              <a:buFont typeface="Courier New" panose="02070309020205020404" pitchFamily="49" charset="0"/>
              <a:buChar char="o"/>
            </a:pPr>
            <a:r>
              <a:rPr lang="en-US" sz="1900" b="1">
                <a:latin typeface="Times New Roman"/>
                <a:ea typeface="Calibri" panose="020F0502020204030204" pitchFamily="34" charset="0"/>
                <a:cs typeface="Calibri"/>
                <a:sym typeface="Calibri"/>
              </a:rPr>
              <a:t>References</a:t>
            </a:r>
            <a:endParaRPr lang="en-US" sz="1900" b="1">
              <a:latin typeface="Times New Roman"/>
              <a:ea typeface="Calibri" panose="020F0502020204030204" pitchFamily="34" charset="0"/>
              <a:cs typeface="Calibri"/>
            </a:endParaRPr>
          </a:p>
          <a:p>
            <a:endParaRPr lang="en-US" sz="1900"/>
          </a:p>
        </p:txBody>
      </p:sp>
      <p:pic>
        <p:nvPicPr>
          <p:cNvPr id="73" name="Picture 72" descr="3D rendering of game pieces tied together with a rope">
            <a:extLst>
              <a:ext uri="{FF2B5EF4-FFF2-40B4-BE49-F238E27FC236}">
                <a16:creationId xmlns:a16="http://schemas.microsoft.com/office/drawing/2014/main" id="{7D5878C8-AFF6-8FF3-7175-873DD87CD00B}"/>
              </a:ext>
            </a:extLst>
          </p:cNvPr>
          <p:cNvPicPr>
            <a:picLocks noChangeAspect="1"/>
          </p:cNvPicPr>
          <p:nvPr/>
        </p:nvPicPr>
        <p:blipFill rotWithShape="1">
          <a:blip r:embed="rId2"/>
          <a:srcRect r="2477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494402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4EAA4-711F-EBA1-6163-76DE2CFE22FE}"/>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000" b="1" kern="1200">
                <a:solidFill>
                  <a:srgbClr val="FFFFFF"/>
                </a:solidFill>
                <a:latin typeface="+mj-lt"/>
                <a:ea typeface="+mj-ea"/>
                <a:cs typeface="+mj-cs"/>
              </a:rPr>
              <a:t>Implementation:</a:t>
            </a:r>
          </a:p>
        </p:txBody>
      </p:sp>
      <p:pic>
        <p:nvPicPr>
          <p:cNvPr id="3" name="Picture 2">
            <a:extLst>
              <a:ext uri="{FF2B5EF4-FFF2-40B4-BE49-F238E27FC236}">
                <a16:creationId xmlns:a16="http://schemas.microsoft.com/office/drawing/2014/main" id="{515C0D41-9783-21EC-7B67-C0393600AA4C}"/>
              </a:ext>
            </a:extLst>
          </p:cNvPr>
          <p:cNvPicPr>
            <a:picLocks noChangeAspect="1"/>
          </p:cNvPicPr>
          <p:nvPr/>
        </p:nvPicPr>
        <p:blipFill>
          <a:blip r:embed="rId2"/>
          <a:stretch>
            <a:fillRect/>
          </a:stretch>
        </p:blipFill>
        <p:spPr>
          <a:xfrm>
            <a:off x="3537494" y="545908"/>
            <a:ext cx="8342447" cy="5192020"/>
          </a:xfrm>
          <a:prstGeom prst="rect">
            <a:avLst/>
          </a:prstGeom>
        </p:spPr>
      </p:pic>
    </p:spTree>
    <p:extLst>
      <p:ext uri="{BB962C8B-B14F-4D97-AF65-F5344CB8AC3E}">
        <p14:creationId xmlns:p14="http://schemas.microsoft.com/office/powerpoint/2010/main" val="42251980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2579DAE-C141-48DB-810E-C070C3008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a:extLst>
              <a:ext uri="{FF2B5EF4-FFF2-40B4-BE49-F238E27FC236}">
                <a16:creationId xmlns:a16="http://schemas.microsoft.com/office/drawing/2014/main" id="{02FD90C3-6350-4D5B-9738-6E94EDF30F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 name="Rectangle 9">
            <a:extLst>
              <a:ext uri="{FF2B5EF4-FFF2-40B4-BE49-F238E27FC236}">
                <a16:creationId xmlns:a16="http://schemas.microsoft.com/office/drawing/2014/main" id="{41497DE5-0939-4D1D-9350-0C5E1B209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CC70ED-6C63-4537-B7EB-51990D6C0A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76E24C1-2968-40DC-A36E-F6B85F0F0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 code&#10;&#10;Description automatically generated">
            <a:extLst>
              <a:ext uri="{FF2B5EF4-FFF2-40B4-BE49-F238E27FC236}">
                <a16:creationId xmlns:a16="http://schemas.microsoft.com/office/drawing/2014/main" id="{972C52F2-E1B1-A0AB-A474-815CB6BDC6DB}"/>
              </a:ext>
            </a:extLst>
          </p:cNvPr>
          <p:cNvPicPr>
            <a:picLocks noChangeAspect="1"/>
          </p:cNvPicPr>
          <p:nvPr/>
        </p:nvPicPr>
        <p:blipFill>
          <a:blip r:embed="rId2"/>
          <a:stretch>
            <a:fillRect/>
          </a:stretch>
        </p:blipFill>
        <p:spPr>
          <a:xfrm>
            <a:off x="1046948" y="905933"/>
            <a:ext cx="10130107" cy="5039728"/>
          </a:xfrm>
          <a:prstGeom prst="rect">
            <a:avLst/>
          </a:prstGeom>
        </p:spPr>
      </p:pic>
    </p:spTree>
    <p:extLst>
      <p:ext uri="{BB962C8B-B14F-4D97-AF65-F5344CB8AC3E}">
        <p14:creationId xmlns:p14="http://schemas.microsoft.com/office/powerpoint/2010/main" val="37556493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C2579DAE-C141-48DB-810E-C070C3008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3" name="Rectangle 42">
            <a:extLst>
              <a:ext uri="{FF2B5EF4-FFF2-40B4-BE49-F238E27FC236}">
                <a16:creationId xmlns:a16="http://schemas.microsoft.com/office/drawing/2014/main" id="{02FD90C3-6350-4D5B-9738-6E94EDF30F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5" name="Rectangle 44">
            <a:extLst>
              <a:ext uri="{FF2B5EF4-FFF2-40B4-BE49-F238E27FC236}">
                <a16:creationId xmlns:a16="http://schemas.microsoft.com/office/drawing/2014/main" id="{41497DE5-0939-4D1D-9350-0C5E1B209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CCC70ED-6C63-4537-B7EB-51990D6C0A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B76E24C1-2968-40DC-A36E-F6B85F0F0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60D492C-ED94-6552-5F43-CF526FE4FDF6}"/>
              </a:ext>
            </a:extLst>
          </p:cNvPr>
          <p:cNvPicPr>
            <a:picLocks noChangeAspect="1"/>
          </p:cNvPicPr>
          <p:nvPr/>
        </p:nvPicPr>
        <p:blipFill>
          <a:blip r:embed="rId2"/>
          <a:stretch>
            <a:fillRect/>
          </a:stretch>
        </p:blipFill>
        <p:spPr>
          <a:xfrm>
            <a:off x="1142115" y="837897"/>
            <a:ext cx="9722058" cy="5325478"/>
          </a:xfrm>
          <a:prstGeom prst="rect">
            <a:avLst/>
          </a:prstGeom>
        </p:spPr>
      </p:pic>
    </p:spTree>
    <p:extLst>
      <p:ext uri="{BB962C8B-B14F-4D97-AF65-F5344CB8AC3E}">
        <p14:creationId xmlns:p14="http://schemas.microsoft.com/office/powerpoint/2010/main" val="24850968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C63D9-2D28-3144-A4F4-825F4439E31A}"/>
              </a:ext>
            </a:extLst>
          </p:cNvPr>
          <p:cNvSpPr>
            <a:spLocks noGrp="1"/>
          </p:cNvSpPr>
          <p:nvPr>
            <p:ph type="title"/>
          </p:nvPr>
        </p:nvSpPr>
        <p:spPr>
          <a:xfrm>
            <a:off x="578848" y="-239327"/>
            <a:ext cx="4368602" cy="1956841"/>
          </a:xfrm>
        </p:spPr>
        <p:txBody>
          <a:bodyPr anchor="b">
            <a:normAutofit/>
          </a:bodyPr>
          <a:lstStyle/>
          <a:p>
            <a:r>
              <a:rPr lang="en-US" sz="5400" b="1"/>
              <a:t>Conclusion:</a:t>
            </a:r>
          </a:p>
        </p:txBody>
      </p:sp>
      <p:sp>
        <p:nvSpPr>
          <p:cNvPr id="22" name="Content Placeholder 2">
            <a:extLst>
              <a:ext uri="{FF2B5EF4-FFF2-40B4-BE49-F238E27FC236}">
                <a16:creationId xmlns:a16="http://schemas.microsoft.com/office/drawing/2014/main" id="{15AE81A7-80A2-53D3-4C80-6EB68E06347B}"/>
              </a:ext>
            </a:extLst>
          </p:cNvPr>
          <p:cNvSpPr>
            <a:spLocks noGrp="1"/>
          </p:cNvSpPr>
          <p:nvPr>
            <p:ph idx="1"/>
          </p:nvPr>
        </p:nvSpPr>
        <p:spPr>
          <a:xfrm>
            <a:off x="367937" y="2165328"/>
            <a:ext cx="4747053" cy="3130168"/>
          </a:xfrm>
        </p:spPr>
        <p:txBody>
          <a:bodyPr vert="horz" lIns="91440" tIns="45720" rIns="91440" bIns="45720" rtlCol="0" anchor="t">
            <a:normAutofit/>
          </a:bodyPr>
          <a:lstStyle/>
          <a:p>
            <a:pPr>
              <a:spcBef>
                <a:spcPts val="0"/>
              </a:spcBef>
              <a:spcAft>
                <a:spcPts val="600"/>
              </a:spcAft>
            </a:pPr>
            <a:endParaRPr lang="en-US" sz="1400">
              <a:latin typeface="Arial"/>
              <a:cs typeface="Calibri" panose="020F0502020204030204"/>
            </a:endParaRPr>
          </a:p>
          <a:p>
            <a:pPr marL="457200" indent="-355600">
              <a:spcBef>
                <a:spcPts val="0"/>
              </a:spcBef>
              <a:spcAft>
                <a:spcPts val="600"/>
              </a:spcAft>
              <a:buFont typeface="Calibri,Sans-Serif" panose="020B0604020202020204" pitchFamily="34" charset="0"/>
              <a:buChar char="➢"/>
            </a:pPr>
            <a:r>
              <a:rPr lang="en-US" sz="1400">
                <a:latin typeface="Arial"/>
                <a:cs typeface="Arial"/>
              </a:rPr>
              <a:t>We saw how HMM can be used as signal model for speech recognition application. Also represented Mathematical understanding of Hidden Markov Model.</a:t>
            </a:r>
          </a:p>
          <a:p>
            <a:pPr marL="457200" indent="-355600">
              <a:spcBef>
                <a:spcPts val="0"/>
              </a:spcBef>
              <a:spcAft>
                <a:spcPts val="600"/>
              </a:spcAft>
              <a:buFont typeface="Calibri,Sans-Serif" panose="020B0604020202020204" pitchFamily="34" charset="0"/>
              <a:buChar char="➢"/>
            </a:pPr>
            <a:r>
              <a:rPr lang="en-US" sz="1400">
                <a:latin typeface="Arial"/>
                <a:cs typeface="Arial"/>
              </a:rPr>
              <a:t>Speech recognition using HMM gives good result due to resemblance between architecture of HMM and varying speech data. </a:t>
            </a:r>
          </a:p>
          <a:p>
            <a:pPr marL="457200" indent="-355600">
              <a:spcBef>
                <a:spcPts val="0"/>
              </a:spcBef>
              <a:spcAft>
                <a:spcPts val="600"/>
              </a:spcAft>
              <a:buFont typeface="Calibri,Sans-Serif" panose="020B0604020202020204" pitchFamily="34" charset="0"/>
              <a:buChar char="➢"/>
            </a:pPr>
            <a:r>
              <a:rPr lang="en-US" sz="1400">
                <a:ea typeface="+mn-lt"/>
                <a:cs typeface="+mn-lt"/>
              </a:rPr>
              <a:t>HMM-based speech recognition can be extensively used in various applications, including virtual assistants, dictation systems, voice-controlled interfaces, and customer service automation.</a:t>
            </a:r>
            <a:endParaRPr lang="en-US" sz="1400">
              <a:latin typeface="Arial"/>
              <a:cs typeface="Calibri"/>
            </a:endParaRPr>
          </a:p>
        </p:txBody>
      </p:sp>
      <p:pic>
        <p:nvPicPr>
          <p:cNvPr id="23" name="Picture 22" descr="Exclamation mark on a yellow background">
            <a:extLst>
              <a:ext uri="{FF2B5EF4-FFF2-40B4-BE49-F238E27FC236}">
                <a16:creationId xmlns:a16="http://schemas.microsoft.com/office/drawing/2014/main" id="{931C5149-7270-C990-BF52-968D8A487317}"/>
              </a:ext>
            </a:extLst>
          </p:cNvPr>
          <p:cNvPicPr>
            <a:picLocks noChangeAspect="1"/>
          </p:cNvPicPr>
          <p:nvPr/>
        </p:nvPicPr>
        <p:blipFill rotWithShape="1">
          <a:blip r:embed="rId2"/>
          <a:srcRect l="18922" r="5854" b="4"/>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750686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A4795-2813-D063-6CCA-887AE4FAC0A9}"/>
              </a:ext>
            </a:extLst>
          </p:cNvPr>
          <p:cNvSpPr>
            <a:spLocks noGrp="1"/>
          </p:cNvSpPr>
          <p:nvPr>
            <p:ph type="title"/>
          </p:nvPr>
        </p:nvSpPr>
        <p:spPr/>
        <p:txBody>
          <a:bodyPr/>
          <a:lstStyle/>
          <a:p>
            <a:r>
              <a:rPr lang="en-US" sz="5400" b="1">
                <a:ea typeface="Calibri Light"/>
                <a:cs typeface="Calibri Light"/>
              </a:rPr>
              <a:t>References:</a:t>
            </a:r>
          </a:p>
        </p:txBody>
      </p:sp>
      <p:sp>
        <p:nvSpPr>
          <p:cNvPr id="3" name="Content Placeholder 2">
            <a:extLst>
              <a:ext uri="{FF2B5EF4-FFF2-40B4-BE49-F238E27FC236}">
                <a16:creationId xmlns:a16="http://schemas.microsoft.com/office/drawing/2014/main" id="{20485EAB-0189-AD63-7AFE-D3ACBB5B0100}"/>
              </a:ext>
            </a:extLst>
          </p:cNvPr>
          <p:cNvSpPr>
            <a:spLocks noGrp="1"/>
          </p:cNvSpPr>
          <p:nvPr>
            <p:ph idx="1"/>
          </p:nvPr>
        </p:nvSpPr>
        <p:spPr/>
        <p:txBody>
          <a:bodyPr vert="horz" lIns="0" tIns="45720" rIns="0" bIns="45720" rtlCol="0" anchor="t">
            <a:normAutofit/>
          </a:bodyPr>
          <a:lstStyle/>
          <a:p>
            <a:pPr>
              <a:buFont typeface="Wingdings" panose="020F0502020204030204" pitchFamily="34" charset="0"/>
              <a:buChar char="Ø"/>
            </a:pPr>
            <a:r>
              <a:rPr lang="en-GB" u="sng">
                <a:solidFill>
                  <a:schemeClr val="tx1"/>
                </a:solidFill>
                <a:latin typeface="Arial"/>
                <a:ea typeface="+mn-lt"/>
                <a:cs typeface="+mn-lt"/>
                <a:hlinkClick r:id="rId2">
                  <a:extLst>
                    <a:ext uri="{A12FA001-AC4F-418D-AE19-62706E023703}">
                      <ahyp:hlinkClr xmlns:ahyp="http://schemas.microsoft.com/office/drawing/2018/hyperlinkcolor" val="tx"/>
                    </a:ext>
                  </a:extLst>
                </a:hlinkClick>
              </a:rPr>
              <a:t>https://en.wikipedia.org/wiki/Hidden_Markov_model</a:t>
            </a:r>
            <a:endParaRPr lang="en-GB">
              <a:solidFill>
                <a:schemeClr val="tx1"/>
              </a:solidFill>
              <a:latin typeface="Arial"/>
              <a:ea typeface="+mn-lt"/>
              <a:cs typeface="+mn-lt"/>
            </a:endParaRPr>
          </a:p>
          <a:p>
            <a:pPr>
              <a:buFont typeface="Wingdings" panose="020F0502020204030204" pitchFamily="34" charset="0"/>
              <a:buChar char="Ø"/>
            </a:pPr>
            <a:r>
              <a:rPr lang="en-GB" u="sng">
                <a:solidFill>
                  <a:schemeClr val="tx1"/>
                </a:solidFill>
                <a:latin typeface="Arial"/>
                <a:ea typeface="+mn-lt"/>
                <a:cs typeface="+mn-lt"/>
                <a:hlinkClick r:id="rId3">
                  <a:extLst>
                    <a:ext uri="{A12FA001-AC4F-418D-AE19-62706E023703}">
                      <ahyp:hlinkClr xmlns:ahyp="http://schemas.microsoft.com/office/drawing/2018/hyperlinkcolor" val="tx"/>
                    </a:ext>
                  </a:extLst>
                </a:hlinkClick>
              </a:rPr>
              <a:t>https://www.youtube.com/watch?v=mNSQ-prhgsw</a:t>
            </a:r>
            <a:r>
              <a:rPr lang="en-GB" u="sng">
                <a:solidFill>
                  <a:schemeClr val="tx1"/>
                </a:solidFill>
                <a:latin typeface="Arial"/>
                <a:ea typeface="+mn-lt"/>
                <a:cs typeface="+mn-lt"/>
                <a:hlinkClick r:id="rId4">
                  <a:extLst>
                    <a:ext uri="{A12FA001-AC4F-418D-AE19-62706E023703}">
                      <ahyp:hlinkClr xmlns:ahyp="http://schemas.microsoft.com/office/drawing/2018/hyperlinkcolor" val="tx"/>
                    </a:ext>
                  </a:extLst>
                </a:hlinkClick>
              </a:rPr>
              <a:t>Pattern Recognition and Machine Learning</a:t>
            </a:r>
            <a:endParaRPr lang="en-GB" u="sng">
              <a:solidFill>
                <a:schemeClr val="tx1"/>
              </a:solidFill>
              <a:latin typeface="Arial"/>
              <a:ea typeface="+mn-lt"/>
              <a:cs typeface="+mn-lt"/>
            </a:endParaRPr>
          </a:p>
          <a:p>
            <a:pPr>
              <a:buFont typeface="Wingdings" panose="020F0502020204030204" pitchFamily="34" charset="0"/>
              <a:buChar char="Ø"/>
            </a:pPr>
            <a:r>
              <a:rPr lang="en-US" i="1">
                <a:solidFill>
                  <a:schemeClr val="tx1"/>
                </a:solidFill>
                <a:latin typeface="Arial"/>
                <a:ea typeface="+mn-lt"/>
                <a:cs typeface="+mn-lt"/>
              </a:rPr>
              <a:t>L. R. Rabiner, “A tutorial on hidden Markov models and selected applications in speech recognition,” Proceedings of IEEE, vol. 77, no. 2, pp. 257–286, 1989.</a:t>
            </a:r>
            <a:endParaRPr lang="en-US">
              <a:solidFill>
                <a:schemeClr val="tx1"/>
              </a:solidFill>
              <a:latin typeface="Arial"/>
              <a:ea typeface="Calibri" panose="020F0502020204030204"/>
              <a:cs typeface="Arial"/>
            </a:endParaRPr>
          </a:p>
          <a:p>
            <a:pPr>
              <a:buFont typeface="Wingdings" panose="020F0502020204030204" pitchFamily="34" charset="0"/>
              <a:buChar char="Ø"/>
            </a:pPr>
            <a:r>
              <a:rPr lang="en-US" i="1">
                <a:solidFill>
                  <a:schemeClr val="tx1"/>
                </a:solidFill>
                <a:latin typeface="Arial"/>
                <a:ea typeface="Calibri" panose="020F0502020204030204"/>
                <a:cs typeface="Arial"/>
              </a:rPr>
              <a:t>Lawrence R. Rabiner. A Tutorial on Hidden Markov Model and Selected Applicaiton in Speech Recognition. IEEE, 1989.</a:t>
            </a:r>
            <a:endParaRPr lang="en-US">
              <a:solidFill>
                <a:schemeClr val="tx1"/>
              </a:solidFill>
              <a:latin typeface="Arial"/>
              <a:cs typeface="Arial"/>
            </a:endParaRPr>
          </a:p>
        </p:txBody>
      </p:sp>
    </p:spTree>
    <p:extLst>
      <p:ext uri="{BB962C8B-B14F-4D97-AF65-F5344CB8AC3E}">
        <p14:creationId xmlns:p14="http://schemas.microsoft.com/office/powerpoint/2010/main" val="1197738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4D233E5-D086-8C4D-0A21-33ABE56655B7}"/>
              </a:ext>
            </a:extLst>
          </p:cNvPr>
          <p:cNvSpPr>
            <a:spLocks noGrp="1"/>
          </p:cNvSpPr>
          <p:nvPr>
            <p:ph idx="1"/>
          </p:nvPr>
        </p:nvSpPr>
        <p:spPr>
          <a:xfrm>
            <a:off x="5134882" y="963507"/>
            <a:ext cx="6135097" cy="4938851"/>
          </a:xfrm>
        </p:spPr>
        <p:txBody>
          <a:bodyPr anchor="ctr">
            <a:normAutofit/>
          </a:bodyPr>
          <a:lstStyle/>
          <a:p>
            <a:pPr marL="0" indent="0">
              <a:buNone/>
            </a:pPr>
            <a:r>
              <a:rPr lang="en-US" sz="4400"/>
              <a:t> Thank You All</a:t>
            </a:r>
            <a:endParaRPr lang="en-US" sz="4400">
              <a:ea typeface="Calibri"/>
              <a:cs typeface="Calibri"/>
            </a:endParaRPr>
          </a:p>
        </p:txBody>
      </p:sp>
    </p:spTree>
    <p:extLst>
      <p:ext uri="{BB962C8B-B14F-4D97-AF65-F5344CB8AC3E}">
        <p14:creationId xmlns:p14="http://schemas.microsoft.com/office/powerpoint/2010/main" val="33832996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CE904-5F80-2554-45CC-BBC647DE1364}"/>
              </a:ext>
            </a:extLst>
          </p:cNvPr>
          <p:cNvSpPr>
            <a:spLocks noGrp="1"/>
          </p:cNvSpPr>
          <p:nvPr>
            <p:ph type="title"/>
          </p:nvPr>
        </p:nvSpPr>
        <p:spPr>
          <a:xfrm>
            <a:off x="841248" y="548640"/>
            <a:ext cx="3600860" cy="1004857"/>
          </a:xfrm>
        </p:spPr>
        <p:txBody>
          <a:bodyPr>
            <a:normAutofit/>
          </a:bodyPr>
          <a:lstStyle/>
          <a:p>
            <a:r>
              <a:rPr lang="en-US" sz="5400">
                <a:cs typeface="Calibri Light"/>
              </a:rPr>
              <a:t>Objective</a:t>
            </a:r>
            <a:endParaRPr lang="en-US" sz="5400"/>
          </a:p>
        </p:txBody>
      </p:sp>
      <p:sp>
        <p:nvSpPr>
          <p:cNvPr id="3" name="Content Placeholder 2">
            <a:extLst>
              <a:ext uri="{FF2B5EF4-FFF2-40B4-BE49-F238E27FC236}">
                <a16:creationId xmlns:a16="http://schemas.microsoft.com/office/drawing/2014/main" id="{86C54D48-275E-B3E9-8035-E8C3A9B1C914}"/>
              </a:ext>
            </a:extLst>
          </p:cNvPr>
          <p:cNvSpPr>
            <a:spLocks noGrp="1"/>
          </p:cNvSpPr>
          <p:nvPr>
            <p:ph idx="1"/>
          </p:nvPr>
        </p:nvSpPr>
        <p:spPr>
          <a:xfrm>
            <a:off x="721566" y="314633"/>
            <a:ext cx="9700628" cy="5521510"/>
          </a:xfrm>
        </p:spPr>
        <p:txBody>
          <a:bodyPr vert="horz" lIns="91440" tIns="45720" rIns="91440" bIns="45720" rtlCol="0" anchor="ctr">
            <a:normAutofit/>
          </a:bodyPr>
          <a:lstStyle/>
          <a:p>
            <a:r>
              <a:rPr lang="en-US" sz="2200">
                <a:latin typeface="Times New Roman"/>
                <a:ea typeface="+mn-lt"/>
                <a:cs typeface="+mn-lt"/>
              </a:rPr>
              <a:t>This presentation aims to introduce speech recognition, focusing on the application of Hidden Markov Models (HMM). It covers HMM basics, includes a practical example, explains the Forward Algorithm, explores the Acoustic and Language Models, and concludes by summarizing the key concepts. Ended with basic implementation of the model also provided with some references .The goal is to equip the audience with a clear understanding of HMM's role in speech recognition.</a:t>
            </a:r>
            <a:endParaRPr lang="en-US" sz="2200">
              <a:latin typeface="Times New Roman"/>
            </a:endParaRPr>
          </a:p>
        </p:txBody>
      </p:sp>
    </p:spTree>
    <p:extLst>
      <p:ext uri="{BB962C8B-B14F-4D97-AF65-F5344CB8AC3E}">
        <p14:creationId xmlns:p14="http://schemas.microsoft.com/office/powerpoint/2010/main" val="4106677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072F0-FE96-30A7-0B46-AD8403CB4DEC}"/>
              </a:ext>
            </a:extLst>
          </p:cNvPr>
          <p:cNvSpPr>
            <a:spLocks noGrp="1"/>
          </p:cNvSpPr>
          <p:nvPr>
            <p:ph type="title"/>
          </p:nvPr>
        </p:nvSpPr>
        <p:spPr>
          <a:xfrm>
            <a:off x="5297762" y="353961"/>
            <a:ext cx="6251110" cy="1268362"/>
          </a:xfrm>
        </p:spPr>
        <p:txBody>
          <a:bodyPr anchor="b">
            <a:normAutofit fontScale="90000"/>
          </a:bodyPr>
          <a:lstStyle/>
          <a:p>
            <a:r>
              <a:rPr lang="en-US" sz="5400">
                <a:latin typeface="Times New Roman"/>
                <a:cs typeface="Calibri Light"/>
              </a:rPr>
              <a:t>Introduction to speech recognition</a:t>
            </a:r>
            <a:endParaRPr lang="en-US" sz="5400">
              <a:latin typeface="Times New Roman"/>
            </a:endParaRPr>
          </a:p>
        </p:txBody>
      </p:sp>
      <p:sp>
        <p:nvSpPr>
          <p:cNvPr id="3" name="Content Placeholder 2">
            <a:extLst>
              <a:ext uri="{FF2B5EF4-FFF2-40B4-BE49-F238E27FC236}">
                <a16:creationId xmlns:a16="http://schemas.microsoft.com/office/drawing/2014/main" id="{29C46214-CE10-85A0-BBD4-CF72AEA5A41E}"/>
              </a:ext>
            </a:extLst>
          </p:cNvPr>
          <p:cNvSpPr>
            <a:spLocks noGrp="1"/>
          </p:cNvSpPr>
          <p:nvPr>
            <p:ph idx="1"/>
          </p:nvPr>
        </p:nvSpPr>
        <p:spPr>
          <a:xfrm>
            <a:off x="5142271" y="1917290"/>
            <a:ext cx="6406601" cy="4273198"/>
          </a:xfrm>
        </p:spPr>
        <p:txBody>
          <a:bodyPr vert="horz" lIns="91440" tIns="45720" rIns="91440" bIns="45720" rtlCol="0" anchor="t">
            <a:normAutofit/>
          </a:bodyPr>
          <a:lstStyle/>
          <a:p>
            <a:r>
              <a:rPr lang="en-US" sz="2200">
                <a:latin typeface="Times New Roman"/>
                <a:ea typeface="+mn-lt"/>
                <a:cs typeface="+mn-lt"/>
              </a:rPr>
              <a:t>Speech signal primarily conveys the words or message being spoken. Area of speech recognition is concerned with determining the underlying meaning in the utterance. Success in speech recognition depends on extracting and modelling the speech dependent characteristics which can effectively distinguish one word from another. </a:t>
            </a:r>
            <a:endParaRPr lang="en-US" sz="2200">
              <a:latin typeface="Times New Roman"/>
              <a:ea typeface="Calibri"/>
              <a:cs typeface="Calibri"/>
            </a:endParaRPr>
          </a:p>
        </p:txBody>
      </p:sp>
      <p:pic>
        <p:nvPicPr>
          <p:cNvPr id="5" name="Picture 4" descr="White paper ships being led by a yellow ship">
            <a:extLst>
              <a:ext uri="{FF2B5EF4-FFF2-40B4-BE49-F238E27FC236}">
                <a16:creationId xmlns:a16="http://schemas.microsoft.com/office/drawing/2014/main" id="{A022C7EA-C9B5-890F-843E-7975DCCBDE0B}"/>
              </a:ext>
            </a:extLst>
          </p:cNvPr>
          <p:cNvPicPr>
            <a:picLocks noChangeAspect="1"/>
          </p:cNvPicPr>
          <p:nvPr/>
        </p:nvPicPr>
        <p:blipFill rotWithShape="1">
          <a:blip r:embed="rId2"/>
          <a:srcRect l="41115" r="13553"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1821885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8F832-978C-CEE0-789A-3CCF7D8160EF}"/>
              </a:ext>
            </a:extLst>
          </p:cNvPr>
          <p:cNvSpPr>
            <a:spLocks noGrp="1"/>
          </p:cNvSpPr>
          <p:nvPr>
            <p:ph type="title"/>
          </p:nvPr>
        </p:nvSpPr>
        <p:spPr>
          <a:xfrm>
            <a:off x="686833" y="2421193"/>
            <a:ext cx="2724961" cy="2015613"/>
          </a:xfrm>
        </p:spPr>
        <p:txBody>
          <a:bodyPr>
            <a:normAutofit/>
          </a:bodyPr>
          <a:lstStyle/>
          <a:p>
            <a:r>
              <a:rPr lang="en-US" b="1">
                <a:cs typeface="Calibri Light"/>
              </a:rPr>
              <a:t>What is HMM?</a:t>
            </a:r>
            <a:endParaRPr lang="en-US" b="1"/>
          </a:p>
        </p:txBody>
      </p:sp>
      <p:sp>
        <p:nvSpPr>
          <p:cNvPr id="3" name="Content Placeholder 2">
            <a:extLst>
              <a:ext uri="{FF2B5EF4-FFF2-40B4-BE49-F238E27FC236}">
                <a16:creationId xmlns:a16="http://schemas.microsoft.com/office/drawing/2014/main" id="{6FEF03AA-68E0-AC13-648B-04716BEFE3A6}"/>
              </a:ext>
            </a:extLst>
          </p:cNvPr>
          <p:cNvSpPr>
            <a:spLocks noGrp="1"/>
          </p:cNvSpPr>
          <p:nvPr>
            <p:ph idx="1"/>
          </p:nvPr>
        </p:nvSpPr>
        <p:spPr>
          <a:xfrm>
            <a:off x="4447308" y="2241755"/>
            <a:ext cx="6906491" cy="3935208"/>
          </a:xfrm>
        </p:spPr>
        <p:txBody>
          <a:bodyPr vert="horz" lIns="91440" tIns="45720" rIns="91440" bIns="45720" rtlCol="0" anchor="ctr">
            <a:normAutofit fontScale="92500"/>
          </a:bodyPr>
          <a:lstStyle/>
          <a:p>
            <a:r>
              <a:rPr lang="en-US" sz="2200">
                <a:ea typeface="+mn-lt"/>
                <a:cs typeface="+mn-lt"/>
              </a:rPr>
              <a:t>Hidden Markov Models (HMMs) are statistical models used for modeling sequential data, where the underlying system is assumed to be a Markov process with unobservable (hidden) states. The model consists of two main components:</a:t>
            </a:r>
            <a:br>
              <a:rPr lang="en-US" sz="2200"/>
            </a:br>
            <a:endParaRPr lang="en-US" sz="2200">
              <a:cs typeface="Calibri" panose="020F0502020204030204"/>
            </a:endParaRPr>
          </a:p>
          <a:p>
            <a:r>
              <a:rPr lang="en-US" sz="2200">
                <a:ea typeface="+mn-lt"/>
                <a:cs typeface="+mn-lt"/>
              </a:rPr>
              <a:t>Hidden States: These are the unobservable states of the system, which are assumed to form a Markov chain. Each state generates an observation based on a probability distribution.</a:t>
            </a:r>
            <a:br>
              <a:rPr lang="en-US" sz="2200"/>
            </a:br>
            <a:endParaRPr lang="en-US" sz="2200">
              <a:cs typeface="Calibri" panose="020F0502020204030204"/>
            </a:endParaRPr>
          </a:p>
          <a:p>
            <a:r>
              <a:rPr lang="en-US" sz="2200">
                <a:ea typeface="+mn-lt"/>
                <a:cs typeface="+mn-lt"/>
              </a:rPr>
              <a:t>Observations: These are the visible outputs or measurements associated with each state. Each state has a probability distribution over possible observations.</a:t>
            </a:r>
            <a:endParaRPr lang="en-US" sz="2200">
              <a:cs typeface="Calibri" panose="020F0502020204030204"/>
            </a:endParaRPr>
          </a:p>
          <a:p>
            <a:endParaRPr lang="en-US" sz="2200">
              <a:cs typeface="Calibri" panose="020F0502020204030204"/>
            </a:endParaRPr>
          </a:p>
        </p:txBody>
      </p:sp>
    </p:spTree>
    <p:extLst>
      <p:ext uri="{BB962C8B-B14F-4D97-AF65-F5344CB8AC3E}">
        <p14:creationId xmlns:p14="http://schemas.microsoft.com/office/powerpoint/2010/main" val="3786785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3969C-F873-C913-BFB4-112918331004}"/>
              </a:ext>
            </a:extLst>
          </p:cNvPr>
          <p:cNvSpPr>
            <a:spLocks noGrp="1"/>
          </p:cNvSpPr>
          <p:nvPr>
            <p:ph type="title"/>
          </p:nvPr>
        </p:nvSpPr>
        <p:spPr>
          <a:xfrm>
            <a:off x="1097280" y="286603"/>
            <a:ext cx="10058400" cy="1450757"/>
          </a:xfrm>
        </p:spPr>
        <p:txBody>
          <a:bodyPr>
            <a:normAutofit/>
          </a:bodyPr>
          <a:lstStyle/>
          <a:p>
            <a:r>
              <a:rPr lang="en-US">
                <a:latin typeface="Times New Roman"/>
                <a:cs typeface="Calibri Light"/>
              </a:rPr>
              <a:t>A Simple Example</a:t>
            </a:r>
            <a:endParaRPr lang="en-US">
              <a:latin typeface="Times New Roman"/>
            </a:endParaRPr>
          </a:p>
        </p:txBody>
      </p:sp>
      <p:sp>
        <p:nvSpPr>
          <p:cNvPr id="14" name="Content Placeholder 2">
            <a:extLst>
              <a:ext uri="{FF2B5EF4-FFF2-40B4-BE49-F238E27FC236}">
                <a16:creationId xmlns:a16="http://schemas.microsoft.com/office/drawing/2014/main" id="{D6729373-5EFE-2308-518C-1B11227960F2}"/>
              </a:ext>
            </a:extLst>
          </p:cNvPr>
          <p:cNvSpPr>
            <a:spLocks noGrp="1"/>
          </p:cNvSpPr>
          <p:nvPr>
            <p:ph idx="1"/>
          </p:nvPr>
        </p:nvSpPr>
        <p:spPr>
          <a:xfrm>
            <a:off x="1097279" y="1845734"/>
            <a:ext cx="6454987" cy="4023360"/>
          </a:xfrm>
        </p:spPr>
        <p:txBody>
          <a:bodyPr vert="horz" lIns="91440" tIns="45720" rIns="91440" bIns="45720" rtlCol="0">
            <a:normAutofit/>
          </a:bodyPr>
          <a:lstStyle/>
          <a:p>
            <a:pPr>
              <a:buFont typeface="Wingdings" panose="020B0604020202020204" pitchFamily="34" charset="0"/>
              <a:buChar char="Ø"/>
            </a:pPr>
            <a:endParaRPr lang="en-US">
              <a:cs typeface="Calibri" panose="020F0502020204030204"/>
            </a:endParaRPr>
          </a:p>
          <a:p>
            <a:pPr>
              <a:buFont typeface="Wingdings" panose="020B0604020202020204" pitchFamily="34" charset="0"/>
              <a:buChar char="Ø"/>
            </a:pPr>
            <a:r>
              <a:rPr lang="en-US">
                <a:latin typeface="Times New Roman"/>
                <a:ea typeface="+mn-lt"/>
                <a:cs typeface="+mn-lt"/>
              </a:rPr>
              <a:t>States:</a:t>
            </a:r>
            <a:endParaRPr lang="en-US">
              <a:latin typeface="Times New Roman"/>
              <a:cs typeface="Calibri"/>
            </a:endParaRPr>
          </a:p>
          <a:p>
            <a:pPr marL="0" indent="0">
              <a:buNone/>
            </a:pPr>
            <a:r>
              <a:rPr lang="en-US">
                <a:latin typeface="Times New Roman"/>
                <a:ea typeface="+mn-lt"/>
                <a:cs typeface="+mn-lt"/>
              </a:rPr>
              <a:t>- Sunny (S)</a:t>
            </a:r>
            <a:endParaRPr lang="en-US">
              <a:latin typeface="Times New Roman"/>
              <a:cs typeface="Calibri"/>
            </a:endParaRPr>
          </a:p>
          <a:p>
            <a:pPr marL="0" indent="0">
              <a:buNone/>
            </a:pPr>
            <a:r>
              <a:rPr lang="en-US">
                <a:latin typeface="Times New Roman"/>
                <a:ea typeface="+mn-lt"/>
                <a:cs typeface="+mn-lt"/>
              </a:rPr>
              <a:t>- Rainy (R)</a:t>
            </a:r>
          </a:p>
          <a:p>
            <a:pPr>
              <a:buFont typeface="Wingdings" panose="020B0604020202020204" pitchFamily="34" charset="0"/>
              <a:buChar char="Ø"/>
            </a:pPr>
            <a:r>
              <a:rPr lang="en-US">
                <a:latin typeface="Times New Roman"/>
                <a:ea typeface="+mn-lt"/>
                <a:cs typeface="Times New Roman"/>
              </a:rPr>
              <a:t>Observations:</a:t>
            </a:r>
          </a:p>
          <a:p>
            <a:pPr marL="0" indent="0">
              <a:buNone/>
            </a:pPr>
            <a:r>
              <a:rPr lang="en-US">
                <a:latin typeface="Times New Roman"/>
                <a:ea typeface="+mn-lt"/>
                <a:cs typeface="+mn-lt"/>
              </a:rPr>
              <a:t>- Walk (W)</a:t>
            </a:r>
            <a:endParaRPr lang="en-US">
              <a:latin typeface="Times New Roman"/>
              <a:cs typeface="Calibri"/>
            </a:endParaRPr>
          </a:p>
          <a:p>
            <a:pPr marL="0" indent="0">
              <a:buNone/>
            </a:pPr>
            <a:r>
              <a:rPr lang="en-US">
                <a:latin typeface="Times New Roman"/>
                <a:ea typeface="+mn-lt"/>
                <a:cs typeface="+mn-lt"/>
              </a:rPr>
              <a:t>- Shop (S)</a:t>
            </a:r>
            <a:endParaRPr lang="en-US">
              <a:latin typeface="Times New Roman"/>
              <a:cs typeface="Calibri"/>
            </a:endParaRPr>
          </a:p>
          <a:p>
            <a:pPr marL="0" indent="0">
              <a:buNone/>
            </a:pPr>
            <a:r>
              <a:rPr lang="en-US">
                <a:latin typeface="Times New Roman"/>
                <a:ea typeface="+mn-lt"/>
                <a:cs typeface="+mn-lt"/>
              </a:rPr>
              <a:t>- Clean (C)</a:t>
            </a:r>
            <a:endParaRPr lang="en-US">
              <a:latin typeface="Times New Roman"/>
              <a:cs typeface="Calibri"/>
            </a:endParaRPr>
          </a:p>
          <a:p>
            <a:pPr>
              <a:buFont typeface="Wingdings" panose="020B0604020202020204" pitchFamily="34" charset="0"/>
              <a:buChar char="Ø"/>
            </a:pPr>
            <a:endParaRPr lang="en-US">
              <a:latin typeface="Times New Roman"/>
              <a:cs typeface="Calibri"/>
            </a:endParaRPr>
          </a:p>
        </p:txBody>
      </p:sp>
    </p:spTree>
    <p:extLst>
      <p:ext uri="{BB962C8B-B14F-4D97-AF65-F5344CB8AC3E}">
        <p14:creationId xmlns:p14="http://schemas.microsoft.com/office/powerpoint/2010/main" val="3388184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A84CE-E82B-CD6E-8811-E6499A749131}"/>
              </a:ext>
            </a:extLst>
          </p:cNvPr>
          <p:cNvSpPr>
            <a:spLocks noGrp="1"/>
          </p:cNvSpPr>
          <p:nvPr>
            <p:ph type="title"/>
          </p:nvPr>
        </p:nvSpPr>
        <p:spPr>
          <a:xfrm>
            <a:off x="1097280" y="286603"/>
            <a:ext cx="10058400" cy="648652"/>
          </a:xfrm>
        </p:spPr>
        <p:txBody>
          <a:bodyPr>
            <a:normAutofit fontScale="90000"/>
          </a:bodyPr>
          <a:lstStyle/>
          <a:p>
            <a:endParaRPr lang="en-US"/>
          </a:p>
        </p:txBody>
      </p:sp>
      <p:sp>
        <p:nvSpPr>
          <p:cNvPr id="3" name="Content Placeholder 2">
            <a:extLst>
              <a:ext uri="{FF2B5EF4-FFF2-40B4-BE49-F238E27FC236}">
                <a16:creationId xmlns:a16="http://schemas.microsoft.com/office/drawing/2014/main" id="{3EFC9FB2-FA4F-0305-DD63-E090B609E3CF}"/>
              </a:ext>
            </a:extLst>
          </p:cNvPr>
          <p:cNvSpPr>
            <a:spLocks noGrp="1"/>
          </p:cNvSpPr>
          <p:nvPr>
            <p:ph idx="1"/>
          </p:nvPr>
        </p:nvSpPr>
        <p:spPr>
          <a:xfrm>
            <a:off x="1097279" y="1912576"/>
            <a:ext cx="6454987" cy="3956518"/>
          </a:xfrm>
        </p:spPr>
        <p:txBody>
          <a:bodyPr vert="horz" lIns="91440" tIns="45720" rIns="91440" bIns="45720" rtlCol="0">
            <a:normAutofit/>
          </a:bodyPr>
          <a:lstStyle/>
          <a:p>
            <a:pPr>
              <a:buFont typeface="Wingdings" panose="020B0604020202020204" pitchFamily="34" charset="0"/>
              <a:buChar char="Ø"/>
            </a:pPr>
            <a:r>
              <a:rPr lang="en-US" sz="1100">
                <a:latin typeface="Times New Roman"/>
                <a:cs typeface="Calibri"/>
              </a:rPr>
              <a:t>Assume the following transition probabilities between states:</a:t>
            </a:r>
            <a:endParaRPr lang="en-US" sz="1100">
              <a:latin typeface="Times New Roman"/>
              <a:cs typeface="Times New Roman"/>
            </a:endParaRPr>
          </a:p>
          <a:p>
            <a:pPr marL="0" indent="0">
              <a:buNone/>
            </a:pPr>
            <a:r>
              <a:rPr lang="en-US" sz="1100">
                <a:latin typeface="Times New Roman"/>
                <a:cs typeface="Calibri"/>
              </a:rPr>
              <a:t>- P(Sunny today | Sunny yesterday) = 0.7</a:t>
            </a:r>
          </a:p>
          <a:p>
            <a:pPr marL="0" indent="0">
              <a:buNone/>
            </a:pPr>
            <a:r>
              <a:rPr lang="en-US" sz="1100">
                <a:latin typeface="Times New Roman"/>
                <a:cs typeface="Calibri"/>
              </a:rPr>
              <a:t>- P(Rainy today | Sunny yesterday) = 0.3</a:t>
            </a:r>
          </a:p>
          <a:p>
            <a:pPr marL="0" indent="0">
              <a:buNone/>
            </a:pPr>
            <a:r>
              <a:rPr lang="en-US" sz="1100">
                <a:latin typeface="Times New Roman"/>
                <a:cs typeface="Calibri"/>
              </a:rPr>
              <a:t>- P(Sunny today | Rainy yesterday) = 0.4</a:t>
            </a:r>
          </a:p>
          <a:p>
            <a:pPr marL="0" indent="0">
              <a:buNone/>
            </a:pPr>
            <a:r>
              <a:rPr lang="en-US" sz="1100">
                <a:latin typeface="Times New Roman"/>
                <a:cs typeface="Calibri"/>
              </a:rPr>
              <a:t>- P(Rainy today | Rainy yesterday) = 0.6</a:t>
            </a:r>
          </a:p>
          <a:p>
            <a:pPr>
              <a:buFont typeface="Wingdings" panose="020B0604020202020204" pitchFamily="34" charset="0"/>
              <a:buChar char="Ø"/>
            </a:pPr>
            <a:r>
              <a:rPr lang="en-US" sz="1100">
                <a:latin typeface="Times New Roman"/>
                <a:cs typeface="Calibri"/>
              </a:rPr>
              <a:t>And the emission probabilities for observations:</a:t>
            </a:r>
          </a:p>
          <a:p>
            <a:pPr marL="0" indent="0">
              <a:buNone/>
            </a:pPr>
            <a:r>
              <a:rPr lang="en-US" sz="1100">
                <a:latin typeface="Times New Roman"/>
                <a:cs typeface="Calibri"/>
              </a:rPr>
              <a:t>- P(Walk | Sunny) = 0.6, P(Shop | Sunny) = 0.3, P(Clean | Sunny) = 0.1</a:t>
            </a:r>
          </a:p>
          <a:p>
            <a:pPr marL="0" indent="0">
              <a:buNone/>
            </a:pPr>
            <a:r>
              <a:rPr lang="en-US" sz="1100">
                <a:latin typeface="Times New Roman"/>
                <a:cs typeface="Calibri"/>
              </a:rPr>
              <a:t>- P(Walk | Rainy) = 0.2, P(Shop | Rainy) = 0.4, P(Clean | Rainy) = 0.4</a:t>
            </a:r>
          </a:p>
          <a:p>
            <a:pPr>
              <a:buFont typeface="Wingdings" panose="020B0604020202020204" pitchFamily="34" charset="0"/>
              <a:buChar char="Ø"/>
            </a:pPr>
            <a:r>
              <a:rPr lang="en-US" sz="1100">
                <a:latin typeface="Times New Roman"/>
                <a:cs typeface="Calibri"/>
              </a:rPr>
              <a:t>Starting with a known initial state (e.g., Sunny), you can use the HMM to model the sequence of observations and infer the most likely sequence of hidden states over time.</a:t>
            </a:r>
          </a:p>
          <a:p>
            <a:pPr>
              <a:buFont typeface="Wingdings" panose="020B0604020202020204" pitchFamily="34" charset="0"/>
              <a:buChar char="Ø"/>
            </a:pPr>
            <a:r>
              <a:rPr lang="en-US" sz="1100">
                <a:latin typeface="Times New Roman"/>
                <a:cs typeface="Calibri"/>
              </a:rPr>
              <a:t>For example, if the sequence of observations is "Walk, Shop, Clean," you can use the HMM to estimate the most likely sequence of hidden states (Sunny or Rainy) that would explain this sequence of observable events. This involves employing the Viterbi algorithm or other methods to find the optimal path through the hidden states given the observed sequence.</a:t>
            </a:r>
          </a:p>
          <a:p>
            <a:pPr>
              <a:buFont typeface="Wingdings" panose="020B0604020202020204" pitchFamily="34" charset="0"/>
              <a:buChar char="Ø"/>
            </a:pPr>
            <a:endParaRPr lang="en-US" sz="1100">
              <a:latin typeface="Times New Roman"/>
              <a:cs typeface="Calibri"/>
            </a:endParaRPr>
          </a:p>
        </p:txBody>
      </p:sp>
      <p:pic>
        <p:nvPicPr>
          <p:cNvPr id="14" name="Picture 13" descr="Arrows pointing towards light">
            <a:extLst>
              <a:ext uri="{FF2B5EF4-FFF2-40B4-BE49-F238E27FC236}">
                <a16:creationId xmlns:a16="http://schemas.microsoft.com/office/drawing/2014/main" id="{F824F074-4ABB-3B5F-3D98-B0F32FD30D97}"/>
              </a:ext>
            </a:extLst>
          </p:cNvPr>
          <p:cNvPicPr>
            <a:picLocks noChangeAspect="1"/>
          </p:cNvPicPr>
          <p:nvPr/>
        </p:nvPicPr>
        <p:blipFill rotWithShape="1">
          <a:blip r:embed="rId2"/>
          <a:srcRect r="39709"/>
          <a:stretch/>
        </p:blipFill>
        <p:spPr>
          <a:xfrm>
            <a:off x="8020570" y="1916318"/>
            <a:ext cx="3135109" cy="3471012"/>
          </a:xfrm>
          <a:prstGeom prst="rect">
            <a:avLst/>
          </a:prstGeom>
        </p:spPr>
      </p:pic>
    </p:spTree>
    <p:extLst>
      <p:ext uri="{BB962C8B-B14F-4D97-AF65-F5344CB8AC3E}">
        <p14:creationId xmlns:p14="http://schemas.microsoft.com/office/powerpoint/2010/main" val="2103736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69B5C-ED39-F5EC-D148-29CE07685232}"/>
              </a:ext>
            </a:extLst>
          </p:cNvPr>
          <p:cNvSpPr>
            <a:spLocks noGrp="1"/>
          </p:cNvSpPr>
          <p:nvPr>
            <p:ph type="title"/>
          </p:nvPr>
        </p:nvSpPr>
        <p:spPr>
          <a:xfrm>
            <a:off x="395749" y="890516"/>
            <a:ext cx="9829800" cy="1089529"/>
          </a:xfrm>
        </p:spPr>
        <p:txBody>
          <a:bodyPr>
            <a:normAutofit/>
          </a:bodyPr>
          <a:lstStyle/>
          <a:p>
            <a:r>
              <a:rPr lang="en-US" sz="3600" b="1">
                <a:latin typeface="Arial"/>
                <a:cs typeface="Arial"/>
              </a:rPr>
              <a:t>Understanding of Hidden Markov Model</a:t>
            </a:r>
            <a:endParaRPr lang="en-US" sz="3600">
              <a:latin typeface="Arial"/>
              <a:cs typeface="Arial"/>
            </a:endParaRPr>
          </a:p>
          <a:p>
            <a:endParaRPr lang="en-US" sz="3600">
              <a:solidFill>
                <a:srgbClr val="FFFFFF"/>
              </a:solidFill>
              <a:cs typeface="Calibri Light"/>
            </a:endParaRPr>
          </a:p>
        </p:txBody>
      </p:sp>
      <p:graphicFrame>
        <p:nvGraphicFramePr>
          <p:cNvPr id="17" name="Content Placeholder 2">
            <a:extLst>
              <a:ext uri="{FF2B5EF4-FFF2-40B4-BE49-F238E27FC236}">
                <a16:creationId xmlns:a16="http://schemas.microsoft.com/office/drawing/2014/main" id="{FCA5B6B1-2AC1-CCA0-5E03-C992BA4D18EA}"/>
              </a:ext>
            </a:extLst>
          </p:cNvPr>
          <p:cNvGraphicFramePr>
            <a:graphicFrameLocks noGrp="1"/>
          </p:cNvGraphicFramePr>
          <p:nvPr>
            <p:ph idx="1"/>
            <p:extLst>
              <p:ext uri="{D42A27DB-BD31-4B8C-83A1-F6EECF244321}">
                <p14:modId xmlns:p14="http://schemas.microsoft.com/office/powerpoint/2010/main" val="415326341"/>
              </p:ext>
            </p:extLst>
          </p:nvPr>
        </p:nvGraphicFramePr>
        <p:xfrm>
          <a:off x="838200" y="2211233"/>
          <a:ext cx="10515600" cy="39657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96051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0DE70-D75D-0641-1E8C-6A547EE8674D}"/>
              </a:ext>
            </a:extLst>
          </p:cNvPr>
          <p:cNvSpPr>
            <a:spLocks noGrp="1"/>
          </p:cNvSpPr>
          <p:nvPr>
            <p:ph type="title"/>
          </p:nvPr>
        </p:nvSpPr>
        <p:spPr>
          <a:xfrm>
            <a:off x="572493" y="667512"/>
            <a:ext cx="11018520" cy="1005442"/>
          </a:xfrm>
        </p:spPr>
        <p:txBody>
          <a:bodyPr anchor="b">
            <a:normAutofit/>
          </a:bodyPr>
          <a:lstStyle/>
          <a:p>
            <a:r>
              <a:rPr lang="en-US" sz="5400" b="1">
                <a:latin typeface="Arial"/>
                <a:cs typeface="Arial"/>
              </a:rPr>
              <a:t>The Basic Problem of HMM</a:t>
            </a:r>
            <a:endParaRPr lang="en-US" sz="5400">
              <a:ea typeface="Calibri Light"/>
              <a:cs typeface="Calibri Light"/>
            </a:endParaRPr>
          </a:p>
        </p:txBody>
      </p:sp>
      <p:sp>
        <p:nvSpPr>
          <p:cNvPr id="3" name="Content Placeholder 2">
            <a:extLst>
              <a:ext uri="{FF2B5EF4-FFF2-40B4-BE49-F238E27FC236}">
                <a16:creationId xmlns:a16="http://schemas.microsoft.com/office/drawing/2014/main" id="{8F5A5462-3A24-553C-5FF3-43E558CBEDEC}"/>
              </a:ext>
            </a:extLst>
          </p:cNvPr>
          <p:cNvSpPr>
            <a:spLocks noGrp="1"/>
          </p:cNvSpPr>
          <p:nvPr>
            <p:ph idx="1"/>
          </p:nvPr>
        </p:nvSpPr>
        <p:spPr>
          <a:xfrm>
            <a:off x="572493" y="2071316"/>
            <a:ext cx="6713552" cy="4119172"/>
          </a:xfrm>
        </p:spPr>
        <p:txBody>
          <a:bodyPr vert="horz" lIns="91440" tIns="45720" rIns="91440" bIns="45720" rtlCol="0" anchor="t">
            <a:normAutofit/>
          </a:bodyPr>
          <a:lstStyle/>
          <a:p>
            <a:pPr>
              <a:spcBef>
                <a:spcPts val="0"/>
              </a:spcBef>
            </a:pPr>
            <a:r>
              <a:rPr lang="en-US" sz="2200">
                <a:latin typeface="Times New Roman"/>
                <a:cs typeface="Arial"/>
              </a:rPr>
              <a:t>Evaluation problem:</a:t>
            </a:r>
          </a:p>
          <a:p>
            <a:pPr marL="457200" indent="-349250">
              <a:spcBef>
                <a:spcPts val="400"/>
              </a:spcBef>
              <a:buFont typeface="Arial,Sans-Serif" panose="020B0604020202020204" pitchFamily="34" charset="0"/>
              <a:buChar char="➢"/>
            </a:pPr>
            <a:r>
              <a:rPr lang="en-US" sz="2200">
                <a:latin typeface="Times New Roman"/>
                <a:cs typeface="Arial"/>
              </a:rPr>
              <a:t>Given the observation sequence O = O1 O2 · · · OT , and model λ = (A, B, π), how do we efficiently compute P(</a:t>
            </a:r>
            <a:r>
              <a:rPr lang="en-US" sz="2200" err="1">
                <a:latin typeface="Times New Roman"/>
                <a:cs typeface="Arial"/>
              </a:rPr>
              <a:t>O|λ</a:t>
            </a:r>
            <a:r>
              <a:rPr lang="en-US" sz="2200">
                <a:latin typeface="Times New Roman"/>
                <a:cs typeface="Arial"/>
              </a:rPr>
              <a:t>), the probability of observation sequence given the model. problem 1 is evaluation problem </a:t>
            </a:r>
            <a:r>
              <a:rPr lang="en-US" sz="2200" err="1">
                <a:latin typeface="Times New Roman"/>
                <a:cs typeface="Arial"/>
              </a:rPr>
              <a:t>i.e</a:t>
            </a:r>
            <a:r>
              <a:rPr lang="en-US" sz="2200">
                <a:latin typeface="Times New Roman"/>
                <a:cs typeface="Arial"/>
              </a:rPr>
              <a:t> given observation sequence and model.</a:t>
            </a:r>
          </a:p>
          <a:p>
            <a:pPr marL="457200" indent="-349250">
              <a:spcBef>
                <a:spcPts val="0"/>
              </a:spcBef>
              <a:buFont typeface="Arial,Sans-Serif" panose="020B0604020202020204" pitchFamily="34" charset="0"/>
              <a:buChar char="➢"/>
            </a:pPr>
            <a:r>
              <a:rPr lang="en-US" sz="2200">
                <a:latin typeface="Times New Roman"/>
                <a:cs typeface="Arial"/>
              </a:rPr>
              <a:t>How do we compute probability that observed sequence was produce by the model. we can think it as scoring problem. if you have to choose between many competing model then one with maximum probability will give better result.</a:t>
            </a:r>
          </a:p>
          <a:p>
            <a:pPr>
              <a:spcBef>
                <a:spcPts val="0"/>
              </a:spcBef>
            </a:pPr>
            <a:endParaRPr lang="en-US" sz="2200">
              <a:latin typeface="Arial"/>
              <a:cs typeface="Arial"/>
            </a:endParaRPr>
          </a:p>
          <a:p>
            <a:endParaRPr lang="en-US" sz="2200">
              <a:cs typeface="Calibri"/>
            </a:endParaRPr>
          </a:p>
        </p:txBody>
      </p:sp>
      <p:pic>
        <p:nvPicPr>
          <p:cNvPr id="4" name="Picture 3" descr="A diagram of a block diagram&#10;&#10;Description automatically generated">
            <a:extLst>
              <a:ext uri="{FF2B5EF4-FFF2-40B4-BE49-F238E27FC236}">
                <a16:creationId xmlns:a16="http://schemas.microsoft.com/office/drawing/2014/main" id="{0A8329BA-CA8E-0D2A-6826-478A02C99187}"/>
              </a:ext>
            </a:extLst>
          </p:cNvPr>
          <p:cNvPicPr>
            <a:picLocks noChangeAspect="1"/>
          </p:cNvPicPr>
          <p:nvPr/>
        </p:nvPicPr>
        <p:blipFill rotWithShape="1">
          <a:blip r:embed="rId2"/>
          <a:srcRect l="22998" r="21202" b="-2"/>
          <a:stretch/>
        </p:blipFill>
        <p:spPr>
          <a:xfrm>
            <a:off x="7675658" y="2093976"/>
            <a:ext cx="3941064" cy="4096512"/>
          </a:xfrm>
          <a:prstGeom prst="rect">
            <a:avLst/>
          </a:prstGeom>
        </p:spPr>
      </p:pic>
    </p:spTree>
    <p:extLst>
      <p:ext uri="{BB962C8B-B14F-4D97-AF65-F5344CB8AC3E}">
        <p14:creationId xmlns:p14="http://schemas.microsoft.com/office/powerpoint/2010/main" val="372815204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Application>Microsoft Office PowerPoint</Application>
  <PresentationFormat>Widescreen</PresentationFormat>
  <Slides>25</Slides>
  <Notes>0</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Retrospect</vt:lpstr>
      <vt:lpstr>Speech Recognition Using HMM  </vt:lpstr>
      <vt:lpstr>Table Of Contents: </vt:lpstr>
      <vt:lpstr>Objective</vt:lpstr>
      <vt:lpstr>Introduction to speech recognition</vt:lpstr>
      <vt:lpstr>What is HMM?</vt:lpstr>
      <vt:lpstr>A Simple Example</vt:lpstr>
      <vt:lpstr>PowerPoint Presentation</vt:lpstr>
      <vt:lpstr>Understanding of Hidden Markov Model </vt:lpstr>
      <vt:lpstr>The Basic Problem of HMM</vt:lpstr>
      <vt:lpstr>Forward Algorithm for Evaluation Problem [P(O|λ)] </vt:lpstr>
      <vt:lpstr>High-level architecture for speech recognition</vt:lpstr>
      <vt:lpstr>PowerPoint Presentation</vt:lpstr>
      <vt:lpstr>Feature Extraction:</vt:lpstr>
      <vt:lpstr>PowerPoint Presentation</vt:lpstr>
      <vt:lpstr>Acoustic Model:</vt:lpstr>
      <vt:lpstr>Acoustic with HMM examples: </vt:lpstr>
      <vt:lpstr>Lexicon:</vt:lpstr>
      <vt:lpstr>Language Model:</vt:lpstr>
      <vt:lpstr>Decoding Search:</vt:lpstr>
      <vt:lpstr>Implementation:</vt:lpstr>
      <vt:lpstr>PowerPoint Presentation</vt:lpstr>
      <vt:lpstr>PowerPoint Presentation</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Giri ram</dc:creator>
  <cp:revision>1</cp:revision>
  <dcterms:created xsi:type="dcterms:W3CDTF">2023-12-07T02:47:07Z</dcterms:created>
  <dcterms:modified xsi:type="dcterms:W3CDTF">2023-12-11T18:50:12Z</dcterms:modified>
</cp:coreProperties>
</file>

<file path=docProps/thumbnail.jpeg>
</file>